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2" r:id="rId4"/>
  </p:sldMasterIdLst>
  <p:notesMasterIdLst>
    <p:notesMasterId r:id="rId20"/>
  </p:notesMasterIdLst>
  <p:sldIdLst>
    <p:sldId id="298" r:id="rId5"/>
    <p:sldId id="299" r:id="rId6"/>
    <p:sldId id="300" r:id="rId7"/>
    <p:sldId id="301" r:id="rId8"/>
    <p:sldId id="303" r:id="rId9"/>
    <p:sldId id="302" r:id="rId10"/>
    <p:sldId id="304" r:id="rId11"/>
    <p:sldId id="306" r:id="rId12"/>
    <p:sldId id="312" r:id="rId13"/>
    <p:sldId id="307" r:id="rId14"/>
    <p:sldId id="309" r:id="rId15"/>
    <p:sldId id="308" r:id="rId16"/>
    <p:sldId id="310" r:id="rId17"/>
    <p:sldId id="283" r:id="rId18"/>
    <p:sldId id="289" r:id="rId19"/>
  </p:sldIdLst>
  <p:sldSz cx="13439775" cy="7559675"/>
  <p:notesSz cx="6797675" cy="9928225"/>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81">
          <p15:clr>
            <a:srgbClr val="A4A3A4"/>
          </p15:clr>
        </p15:guide>
        <p15:guide id="2" pos="445">
          <p15:clr>
            <a:srgbClr val="A4A3A4"/>
          </p15:clr>
        </p15:guide>
        <p15:guide id="3" orient="horz" pos="3833">
          <p15:clr>
            <a:srgbClr val="A4A3A4"/>
          </p15:clr>
        </p15:guide>
        <p15:guide id="4" pos="2010">
          <p15:clr>
            <a:srgbClr val="A4A3A4"/>
          </p15:clr>
        </p15:guide>
        <p15:guide id="5" pos="2328">
          <p15:clr>
            <a:srgbClr val="A4A3A4"/>
          </p15:clr>
        </p15:guide>
        <p15:guide id="6" pos="6115">
          <p15:clr>
            <a:srgbClr val="A4A3A4"/>
          </p15:clr>
        </p15:guide>
        <p15:guide id="7" orient="horz" pos="839">
          <p15:clr>
            <a:srgbClr val="A4A3A4"/>
          </p15:clr>
        </p15:guide>
        <p15:guide id="8" pos="4233">
          <p15:clr>
            <a:srgbClr val="A4A3A4"/>
          </p15:clr>
        </p15:guide>
        <p15:guide id="9" pos="8111">
          <p15:clr>
            <a:srgbClr val="A4A3A4"/>
          </p15:clr>
        </p15:guide>
        <p15:guide id="10" pos="4324">
          <p15:clr>
            <a:srgbClr val="A4A3A4"/>
          </p15:clr>
        </p15:guide>
        <p15:guide id="11" orient="horz" pos="1292">
          <p15:clr>
            <a:srgbClr val="A4A3A4"/>
          </p15:clr>
        </p15:guide>
        <p15:guide id="12" orient="horz" pos="3220">
          <p15:clr>
            <a:srgbClr val="A4A3A4"/>
          </p15:clr>
        </p15:guide>
        <p15:guide id="13" orient="horz" pos="181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C1B4"/>
    <a:srgbClr val="2781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9A63727-2FF4-42B9-A027-D3E44A92660C}">
  <a:tblStyle styleId="{19A63727-2FF4-42B9-A027-D3E44A92660C}"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F4DD2A-02CA-42D4-B627-A54DEDD7A2B1}"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CE9E7"/>
          </a:solidFill>
        </a:fill>
      </a:tcStyle>
    </a:wholeTbl>
    <a:band1H>
      <a:tcTxStyle/>
      <a:tcStyle>
        <a:tcBdr/>
        <a:fill>
          <a:solidFill>
            <a:srgbClr val="FAD0CC"/>
          </a:solidFill>
        </a:fill>
      </a:tcStyle>
    </a:band1H>
    <a:band2H>
      <a:tcTxStyle/>
      <a:tcStyle>
        <a:tcBdr/>
      </a:tcStyle>
    </a:band2H>
    <a:band1V>
      <a:tcTxStyle/>
      <a:tcStyle>
        <a:tcBdr/>
        <a:fill>
          <a:solidFill>
            <a:srgbClr val="FAD0CC"/>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85" autoAdjust="0"/>
    <p:restoredTop sz="94660"/>
  </p:normalViewPr>
  <p:slideViewPr>
    <p:cSldViewPr snapToGrid="0">
      <p:cViewPr varScale="1">
        <p:scale>
          <a:sx n="175" d="100"/>
          <a:sy n="175" d="100"/>
        </p:scale>
        <p:origin x="139" y="216"/>
      </p:cViewPr>
      <p:guideLst>
        <p:guide orient="horz" pos="2381"/>
        <p:guide pos="445"/>
        <p:guide orient="horz" pos="3833"/>
        <p:guide pos="2010"/>
        <p:guide pos="2328"/>
        <p:guide pos="6115"/>
        <p:guide orient="horz" pos="839"/>
        <p:guide pos="4233"/>
        <p:guide pos="8111"/>
        <p:guide pos="4324"/>
        <p:guide orient="horz" pos="1292"/>
        <p:guide orient="horz" pos="3220"/>
        <p:guide orient="horz" pos="181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45659" cy="49813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50443" y="0"/>
            <a:ext cx="2945659" cy="498135"/>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79768" y="4777958"/>
            <a:ext cx="5438140" cy="3909239"/>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430091"/>
            <a:ext cx="2945659" cy="498134"/>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50443" y="9430091"/>
            <a:ext cx="2945659" cy="498134"/>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jp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8.png"/><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8.png"/><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8.png"/><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jp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8.png"/><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reserve="1">
  <p:cSld name="1_Title Slide">
    <p:bg>
      <p:bgPr>
        <a:blipFill>
          <a:blip r:embed="rId2">
            <a:alphaModFix/>
          </a:blip>
          <a:stretch>
            <a:fillRect/>
          </a:stretch>
        </a:blipFill>
        <a:effectLst/>
      </p:bgPr>
    </p:bg>
    <p:spTree>
      <p:nvGrpSpPr>
        <p:cNvPr id="1" name="Shape 31"/>
        <p:cNvGrpSpPr/>
        <p:nvPr/>
      </p:nvGrpSpPr>
      <p:grpSpPr>
        <a:xfrm>
          <a:off x="0" y="0"/>
          <a:ext cx="0" cy="0"/>
          <a:chOff x="0" y="0"/>
          <a:chExt cx="0" cy="0"/>
        </a:xfrm>
      </p:grpSpPr>
      <p:pic>
        <p:nvPicPr>
          <p:cNvPr id="5" name="Picture 4" descr="A building with a blue background&#10;&#10;Description automatically generated">
            <a:extLst>
              <a:ext uri="{FF2B5EF4-FFF2-40B4-BE49-F238E27FC236}">
                <a16:creationId xmlns:a16="http://schemas.microsoft.com/office/drawing/2014/main" id="{F6D98D1E-66FD-F43A-C025-FF0A3DC19995}"/>
              </a:ext>
            </a:extLst>
          </p:cNvPr>
          <p:cNvPicPr>
            <a:picLocks noChangeAspect="1"/>
          </p:cNvPicPr>
          <p:nvPr userDrawn="1"/>
        </p:nvPicPr>
        <p:blipFill>
          <a:blip r:embed="rId3"/>
          <a:stretch>
            <a:fillRect/>
          </a:stretch>
        </p:blipFill>
        <p:spPr>
          <a:xfrm>
            <a:off x="176" y="0"/>
            <a:ext cx="13439422" cy="7559675"/>
          </a:xfrm>
          <a:prstGeom prst="rect">
            <a:avLst/>
          </a:prstGeom>
        </p:spPr>
      </p:pic>
      <p:sp>
        <p:nvSpPr>
          <p:cNvPr id="33" name="Google Shape;33;p5"/>
          <p:cNvSpPr txBox="1">
            <a:spLocks noGrp="1"/>
          </p:cNvSpPr>
          <p:nvPr>
            <p:ph type="body" idx="1"/>
          </p:nvPr>
        </p:nvSpPr>
        <p:spPr>
          <a:xfrm>
            <a:off x="1641117" y="2435226"/>
            <a:ext cx="4791618" cy="101365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102"/>
              </a:spcBef>
              <a:spcAft>
                <a:spcPts val="0"/>
              </a:spcAft>
              <a:buSzPts val="3500"/>
              <a:buNone/>
              <a:defRPr sz="3500" b="1">
                <a:solidFill>
                  <a:schemeClr val="bg1"/>
                </a:solidFill>
              </a:defRPr>
            </a:lvl1pPr>
            <a:lvl2pPr marL="914400" lvl="1" indent="-342900" algn="l">
              <a:lnSpc>
                <a:spcPct val="90000"/>
              </a:lnSpc>
              <a:spcBef>
                <a:spcPts val="551"/>
              </a:spcBef>
              <a:spcAft>
                <a:spcPts val="0"/>
              </a:spcAft>
              <a:buSzPts val="1800"/>
              <a:buChar char="•"/>
              <a:defRPr/>
            </a:lvl2pPr>
            <a:lvl3pPr marL="1371600" lvl="2" indent="-342900" algn="l">
              <a:lnSpc>
                <a:spcPct val="90000"/>
              </a:lnSpc>
              <a:spcBef>
                <a:spcPts val="551"/>
              </a:spcBef>
              <a:spcAft>
                <a:spcPts val="0"/>
              </a:spcAft>
              <a:buSzPts val="1800"/>
              <a:buChar char="•"/>
              <a:defRPr/>
            </a:lvl3pPr>
            <a:lvl4pPr marL="1828800" lvl="3" indent="-342900" algn="l">
              <a:lnSpc>
                <a:spcPct val="90000"/>
              </a:lnSpc>
              <a:spcBef>
                <a:spcPts val="551"/>
              </a:spcBef>
              <a:spcAft>
                <a:spcPts val="0"/>
              </a:spcAft>
              <a:buSzPts val="1800"/>
              <a:buChar char="•"/>
              <a:defRPr/>
            </a:lvl4pPr>
            <a:lvl5pPr marL="2286000" lvl="4" indent="-342900" algn="l">
              <a:lnSpc>
                <a:spcPct val="90000"/>
              </a:lnSpc>
              <a:spcBef>
                <a:spcPts val="551"/>
              </a:spcBef>
              <a:spcAft>
                <a:spcPts val="0"/>
              </a:spcAft>
              <a:buSzPts val="1800"/>
              <a:buChar char="•"/>
              <a:defRPr/>
            </a:lvl5pPr>
            <a:lvl6pPr marL="2743200" lvl="5" indent="-342900" algn="l">
              <a:lnSpc>
                <a:spcPct val="90000"/>
              </a:lnSpc>
              <a:spcBef>
                <a:spcPts val="551"/>
              </a:spcBef>
              <a:spcAft>
                <a:spcPts val="0"/>
              </a:spcAft>
              <a:buClr>
                <a:schemeClr val="dk1"/>
              </a:buClr>
              <a:buSzPts val="1800"/>
              <a:buChar char="•"/>
              <a:defRPr/>
            </a:lvl6pPr>
            <a:lvl7pPr marL="3200400" lvl="6" indent="-342900" algn="l">
              <a:lnSpc>
                <a:spcPct val="90000"/>
              </a:lnSpc>
              <a:spcBef>
                <a:spcPts val="551"/>
              </a:spcBef>
              <a:spcAft>
                <a:spcPts val="0"/>
              </a:spcAft>
              <a:buClr>
                <a:schemeClr val="dk1"/>
              </a:buClr>
              <a:buSzPts val="1800"/>
              <a:buChar char="•"/>
              <a:defRPr/>
            </a:lvl7pPr>
            <a:lvl8pPr marL="3657600" lvl="7" indent="-342900" algn="l">
              <a:lnSpc>
                <a:spcPct val="90000"/>
              </a:lnSpc>
              <a:spcBef>
                <a:spcPts val="551"/>
              </a:spcBef>
              <a:spcAft>
                <a:spcPts val="0"/>
              </a:spcAft>
              <a:buClr>
                <a:schemeClr val="dk1"/>
              </a:buClr>
              <a:buSzPts val="1800"/>
              <a:buChar char="•"/>
              <a:defRPr/>
            </a:lvl8pPr>
            <a:lvl9pPr marL="4114800" lvl="8" indent="-342900" algn="l">
              <a:lnSpc>
                <a:spcPct val="90000"/>
              </a:lnSpc>
              <a:spcBef>
                <a:spcPts val="551"/>
              </a:spcBef>
              <a:spcAft>
                <a:spcPts val="0"/>
              </a:spcAft>
              <a:buClr>
                <a:schemeClr val="dk1"/>
              </a:buClr>
              <a:buSzPts val="1800"/>
              <a:buChar char="•"/>
              <a:defRPr/>
            </a:lvl9pPr>
          </a:lstStyle>
          <a:p>
            <a:endParaRPr dirty="0"/>
          </a:p>
        </p:txBody>
      </p:sp>
      <p:sp>
        <p:nvSpPr>
          <p:cNvPr id="34" name="Google Shape;34;p5"/>
          <p:cNvSpPr txBox="1">
            <a:spLocks noGrp="1"/>
          </p:cNvSpPr>
          <p:nvPr>
            <p:ph type="body" idx="2"/>
          </p:nvPr>
        </p:nvSpPr>
        <p:spPr>
          <a:xfrm>
            <a:off x="1641117" y="3640690"/>
            <a:ext cx="3048708" cy="133826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102"/>
              </a:spcBef>
              <a:spcAft>
                <a:spcPts val="0"/>
              </a:spcAft>
              <a:buSzPts val="2400"/>
              <a:buNone/>
              <a:defRPr>
                <a:solidFill>
                  <a:schemeClr val="bg1"/>
                </a:solidFill>
                <a:latin typeface="Calibri"/>
                <a:ea typeface="Calibri"/>
                <a:cs typeface="Calibri"/>
                <a:sym typeface="Calibri"/>
              </a:defRPr>
            </a:lvl1pPr>
            <a:lvl2pPr marL="914400" lvl="1" indent="-228600" algn="l">
              <a:lnSpc>
                <a:spcPct val="90000"/>
              </a:lnSpc>
              <a:spcBef>
                <a:spcPts val="551"/>
              </a:spcBef>
              <a:spcAft>
                <a:spcPts val="0"/>
              </a:spcAft>
              <a:buSzPts val="2000"/>
              <a:buNone/>
              <a:defRPr/>
            </a:lvl2pPr>
            <a:lvl3pPr marL="1371600" lvl="2" indent="-228600" algn="l">
              <a:lnSpc>
                <a:spcPct val="90000"/>
              </a:lnSpc>
              <a:spcBef>
                <a:spcPts val="551"/>
              </a:spcBef>
              <a:spcAft>
                <a:spcPts val="0"/>
              </a:spcAft>
              <a:buSzPts val="1800"/>
              <a:buNone/>
              <a:defRPr/>
            </a:lvl3pPr>
            <a:lvl4pPr marL="1828800" lvl="3" indent="-228600" algn="l">
              <a:lnSpc>
                <a:spcPct val="90000"/>
              </a:lnSpc>
              <a:spcBef>
                <a:spcPts val="551"/>
              </a:spcBef>
              <a:spcAft>
                <a:spcPts val="0"/>
              </a:spcAft>
              <a:buSzPts val="1600"/>
              <a:buNone/>
              <a:defRPr/>
            </a:lvl4pPr>
            <a:lvl5pPr marL="2286000" lvl="4" indent="-228600" algn="l">
              <a:lnSpc>
                <a:spcPct val="90000"/>
              </a:lnSpc>
              <a:spcBef>
                <a:spcPts val="551"/>
              </a:spcBef>
              <a:spcAft>
                <a:spcPts val="0"/>
              </a:spcAft>
              <a:buSzPts val="1600"/>
              <a:buNone/>
              <a:defRPr/>
            </a:lvl5pPr>
            <a:lvl6pPr marL="2743200" lvl="5" indent="-342900" algn="l">
              <a:lnSpc>
                <a:spcPct val="90000"/>
              </a:lnSpc>
              <a:spcBef>
                <a:spcPts val="551"/>
              </a:spcBef>
              <a:spcAft>
                <a:spcPts val="0"/>
              </a:spcAft>
              <a:buClr>
                <a:schemeClr val="dk1"/>
              </a:buClr>
              <a:buSzPts val="1800"/>
              <a:buChar char="•"/>
              <a:defRPr/>
            </a:lvl6pPr>
            <a:lvl7pPr marL="3200400" lvl="6" indent="-342900" algn="l">
              <a:lnSpc>
                <a:spcPct val="90000"/>
              </a:lnSpc>
              <a:spcBef>
                <a:spcPts val="551"/>
              </a:spcBef>
              <a:spcAft>
                <a:spcPts val="0"/>
              </a:spcAft>
              <a:buClr>
                <a:schemeClr val="dk1"/>
              </a:buClr>
              <a:buSzPts val="1800"/>
              <a:buChar char="•"/>
              <a:defRPr/>
            </a:lvl7pPr>
            <a:lvl8pPr marL="3657600" lvl="7" indent="-342900" algn="l">
              <a:lnSpc>
                <a:spcPct val="90000"/>
              </a:lnSpc>
              <a:spcBef>
                <a:spcPts val="551"/>
              </a:spcBef>
              <a:spcAft>
                <a:spcPts val="0"/>
              </a:spcAft>
              <a:buClr>
                <a:schemeClr val="dk1"/>
              </a:buClr>
              <a:buSzPts val="1800"/>
              <a:buChar char="•"/>
              <a:defRPr/>
            </a:lvl8pPr>
            <a:lvl9pPr marL="4114800" lvl="8" indent="-342900" algn="l">
              <a:lnSpc>
                <a:spcPct val="90000"/>
              </a:lnSpc>
              <a:spcBef>
                <a:spcPts val="551"/>
              </a:spcBef>
              <a:spcAft>
                <a:spcPts val="0"/>
              </a:spcAft>
              <a:buClr>
                <a:schemeClr val="dk1"/>
              </a:buClr>
              <a:buSzPts val="1800"/>
              <a:buChar char="•"/>
              <a:defRPr/>
            </a:lvl9pPr>
          </a:lstStyle>
          <a:p>
            <a:endParaRPr dirty="0"/>
          </a:p>
        </p:txBody>
      </p:sp>
      <p:sp>
        <p:nvSpPr>
          <p:cNvPr id="35" name="Google Shape;35;p5"/>
          <p:cNvSpPr txBox="1">
            <a:spLocks noGrp="1"/>
          </p:cNvSpPr>
          <p:nvPr>
            <p:ph type="body" idx="3"/>
          </p:nvPr>
        </p:nvSpPr>
        <p:spPr>
          <a:xfrm>
            <a:off x="1641117" y="5615195"/>
            <a:ext cx="3136945" cy="40791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102"/>
              </a:spcBef>
              <a:spcAft>
                <a:spcPts val="0"/>
              </a:spcAft>
              <a:buSzPts val="1600"/>
              <a:buNone/>
              <a:defRPr sz="1600">
                <a:solidFill>
                  <a:schemeClr val="bg1"/>
                </a:solidFill>
              </a:defRPr>
            </a:lvl1pPr>
            <a:lvl2pPr marL="914400" lvl="1" indent="-228600" algn="l">
              <a:lnSpc>
                <a:spcPct val="90000"/>
              </a:lnSpc>
              <a:spcBef>
                <a:spcPts val="551"/>
              </a:spcBef>
              <a:spcAft>
                <a:spcPts val="0"/>
              </a:spcAft>
              <a:buSzPts val="1600"/>
              <a:buNone/>
              <a:defRPr sz="1600">
                <a:solidFill>
                  <a:schemeClr val="lt1"/>
                </a:solidFill>
              </a:defRPr>
            </a:lvl2pPr>
            <a:lvl3pPr marL="1371600" lvl="2" indent="-228600" algn="l">
              <a:lnSpc>
                <a:spcPct val="90000"/>
              </a:lnSpc>
              <a:spcBef>
                <a:spcPts val="551"/>
              </a:spcBef>
              <a:spcAft>
                <a:spcPts val="0"/>
              </a:spcAft>
              <a:buSzPts val="1600"/>
              <a:buNone/>
              <a:defRPr sz="1600">
                <a:solidFill>
                  <a:schemeClr val="lt1"/>
                </a:solidFill>
              </a:defRPr>
            </a:lvl3pPr>
            <a:lvl4pPr marL="1828800" lvl="3" indent="-228600" algn="l">
              <a:lnSpc>
                <a:spcPct val="90000"/>
              </a:lnSpc>
              <a:spcBef>
                <a:spcPts val="551"/>
              </a:spcBef>
              <a:spcAft>
                <a:spcPts val="0"/>
              </a:spcAft>
              <a:buSzPts val="1600"/>
              <a:buNone/>
              <a:defRPr sz="1600">
                <a:solidFill>
                  <a:schemeClr val="lt1"/>
                </a:solidFill>
              </a:defRPr>
            </a:lvl4pPr>
            <a:lvl5pPr marL="2286000" lvl="4" indent="-228600" algn="l">
              <a:lnSpc>
                <a:spcPct val="90000"/>
              </a:lnSpc>
              <a:spcBef>
                <a:spcPts val="551"/>
              </a:spcBef>
              <a:spcAft>
                <a:spcPts val="0"/>
              </a:spcAft>
              <a:buSzPts val="1600"/>
              <a:buNone/>
              <a:defRPr sz="1600">
                <a:solidFill>
                  <a:schemeClr val="lt1"/>
                </a:solidFill>
              </a:defRPr>
            </a:lvl5pPr>
            <a:lvl6pPr marL="2743200" lvl="5" indent="-342900" algn="l">
              <a:lnSpc>
                <a:spcPct val="90000"/>
              </a:lnSpc>
              <a:spcBef>
                <a:spcPts val="551"/>
              </a:spcBef>
              <a:spcAft>
                <a:spcPts val="0"/>
              </a:spcAft>
              <a:buClr>
                <a:schemeClr val="dk1"/>
              </a:buClr>
              <a:buSzPts val="1800"/>
              <a:buChar char="•"/>
              <a:defRPr/>
            </a:lvl6pPr>
            <a:lvl7pPr marL="3200400" lvl="6" indent="-342900" algn="l">
              <a:lnSpc>
                <a:spcPct val="90000"/>
              </a:lnSpc>
              <a:spcBef>
                <a:spcPts val="551"/>
              </a:spcBef>
              <a:spcAft>
                <a:spcPts val="0"/>
              </a:spcAft>
              <a:buClr>
                <a:schemeClr val="dk1"/>
              </a:buClr>
              <a:buSzPts val="1800"/>
              <a:buChar char="•"/>
              <a:defRPr/>
            </a:lvl7pPr>
            <a:lvl8pPr marL="3657600" lvl="7" indent="-342900" algn="l">
              <a:lnSpc>
                <a:spcPct val="90000"/>
              </a:lnSpc>
              <a:spcBef>
                <a:spcPts val="551"/>
              </a:spcBef>
              <a:spcAft>
                <a:spcPts val="0"/>
              </a:spcAft>
              <a:buClr>
                <a:schemeClr val="dk1"/>
              </a:buClr>
              <a:buSzPts val="1800"/>
              <a:buChar char="•"/>
              <a:defRPr/>
            </a:lvl8pPr>
            <a:lvl9pPr marL="4114800" lvl="8" indent="-342900" algn="l">
              <a:lnSpc>
                <a:spcPct val="90000"/>
              </a:lnSpc>
              <a:spcBef>
                <a:spcPts val="551"/>
              </a:spcBef>
              <a:spcAft>
                <a:spcPts val="0"/>
              </a:spcAft>
              <a:buClr>
                <a:schemeClr val="dk1"/>
              </a:buClr>
              <a:buSzPts val="1800"/>
              <a:buChar char="•"/>
              <a:defRPr/>
            </a:lvl9pPr>
          </a:lstStyle>
          <a:p>
            <a:endParaRPr dirty="0"/>
          </a:p>
        </p:txBody>
      </p:sp>
      <p:cxnSp>
        <p:nvCxnSpPr>
          <p:cNvPr id="36" name="Google Shape;36;p5"/>
          <p:cNvCxnSpPr/>
          <p:nvPr/>
        </p:nvCxnSpPr>
        <p:spPr>
          <a:xfrm>
            <a:off x="1641117" y="5330369"/>
            <a:ext cx="3161151" cy="0"/>
          </a:xfrm>
          <a:prstGeom prst="straightConnector1">
            <a:avLst/>
          </a:prstGeom>
          <a:noFill/>
          <a:ln w="38100" cap="flat" cmpd="sng">
            <a:solidFill>
              <a:schemeClr val="bg1"/>
            </a:solidFill>
            <a:prstDash val="solid"/>
            <a:miter lim="800000"/>
            <a:headEnd type="none" w="sm" len="sm"/>
            <a:tailEnd type="none" w="sm" len="sm"/>
          </a:ln>
        </p:spPr>
      </p:cxnSp>
    </p:spTree>
    <p:extLst>
      <p:ext uri="{BB962C8B-B14F-4D97-AF65-F5344CB8AC3E}">
        <p14:creationId xmlns:p14="http://schemas.microsoft.com/office/powerpoint/2010/main" val="31032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mp; Text">
  <p:cSld name="Title &amp; Text">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1"/>
          <p:cNvSpPr/>
          <p:nvPr/>
        </p:nvSpPr>
        <p:spPr>
          <a:xfrm>
            <a:off x="624205" y="6734175"/>
            <a:ext cx="3295800" cy="5496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2" name="Google Shape;62;p11"/>
          <p:cNvSpPr txBox="1">
            <a:spLocks noGrp="1"/>
          </p:cNvSpPr>
          <p:nvPr>
            <p:ph type="title"/>
          </p:nvPr>
        </p:nvSpPr>
        <p:spPr>
          <a:xfrm>
            <a:off x="722103" y="402484"/>
            <a:ext cx="11984400" cy="7404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3" name="Google Shape;63;p11"/>
          <p:cNvSpPr txBox="1">
            <a:spLocks noGrp="1"/>
          </p:cNvSpPr>
          <p:nvPr>
            <p:ph type="body" idx="1"/>
          </p:nvPr>
        </p:nvSpPr>
        <p:spPr>
          <a:xfrm>
            <a:off x="722103" y="1298068"/>
            <a:ext cx="11984400" cy="5229300"/>
          </a:xfrm>
          <a:prstGeom prst="rect">
            <a:avLst/>
          </a:prstGeom>
          <a:noFill/>
          <a:ln>
            <a:noFill/>
          </a:ln>
        </p:spPr>
        <p:txBody>
          <a:bodyPr spcFirstLastPara="1" wrap="square" lIns="91425" tIns="45700" rIns="91425" bIns="45700" anchor="t" anchorCtr="0">
            <a:normAutofit/>
          </a:bodyPr>
          <a:lstStyle>
            <a:lvl1pPr marL="457200" lvl="0" indent="-381000" algn="l" rtl="0">
              <a:lnSpc>
                <a:spcPct val="90000"/>
              </a:lnSpc>
              <a:spcBef>
                <a:spcPts val="1102"/>
              </a:spcBef>
              <a:spcAft>
                <a:spcPts val="0"/>
              </a:spcAft>
              <a:buClr>
                <a:srgbClr val="3BCDFD"/>
              </a:buClr>
              <a:buSzPts val="2400"/>
              <a:buChar char="•"/>
              <a:defRPr/>
            </a:lvl1pPr>
            <a:lvl2pPr marL="914400" lvl="1" indent="-355600" algn="l" rtl="0">
              <a:lnSpc>
                <a:spcPct val="90000"/>
              </a:lnSpc>
              <a:spcBef>
                <a:spcPts val="551"/>
              </a:spcBef>
              <a:spcAft>
                <a:spcPts val="0"/>
              </a:spcAft>
              <a:buClr>
                <a:srgbClr val="3BCDFD"/>
              </a:buClr>
              <a:buSzPts val="2000"/>
              <a:buChar char="•"/>
              <a:defRPr/>
            </a:lvl2pPr>
            <a:lvl3pPr marL="1371600" lvl="2" indent="-342900" algn="l" rtl="0">
              <a:lnSpc>
                <a:spcPct val="90000"/>
              </a:lnSpc>
              <a:spcBef>
                <a:spcPts val="551"/>
              </a:spcBef>
              <a:spcAft>
                <a:spcPts val="0"/>
              </a:spcAft>
              <a:buClr>
                <a:srgbClr val="3BCDFD"/>
              </a:buClr>
              <a:buSzPts val="1800"/>
              <a:buChar char="•"/>
              <a:defRPr/>
            </a:lvl3pPr>
            <a:lvl4pPr marL="1828800" lvl="3" indent="-330200" algn="l" rtl="0">
              <a:lnSpc>
                <a:spcPct val="90000"/>
              </a:lnSpc>
              <a:spcBef>
                <a:spcPts val="551"/>
              </a:spcBef>
              <a:spcAft>
                <a:spcPts val="0"/>
              </a:spcAft>
              <a:buClr>
                <a:srgbClr val="3BCDFD"/>
              </a:buClr>
              <a:buSzPts val="1600"/>
              <a:buChar char="•"/>
              <a:defRPr/>
            </a:lvl4pPr>
            <a:lvl5pPr marL="2286000" lvl="4" indent="-330200" algn="l" rtl="0">
              <a:lnSpc>
                <a:spcPct val="90000"/>
              </a:lnSpc>
              <a:spcBef>
                <a:spcPts val="551"/>
              </a:spcBef>
              <a:spcAft>
                <a:spcPts val="0"/>
              </a:spcAft>
              <a:buClr>
                <a:srgbClr val="3BCDFD"/>
              </a:buClr>
              <a:buSzPts val="1600"/>
              <a:buChar char="•"/>
              <a:defRPr/>
            </a:lvl5pPr>
            <a:lvl6pPr marL="2743200" lvl="5" indent="-342900" algn="l" rtl="0">
              <a:lnSpc>
                <a:spcPct val="90000"/>
              </a:lnSpc>
              <a:spcBef>
                <a:spcPts val="551"/>
              </a:spcBef>
              <a:spcAft>
                <a:spcPts val="0"/>
              </a:spcAft>
              <a:buClr>
                <a:schemeClr val="dk1"/>
              </a:buClr>
              <a:buSzPts val="1800"/>
              <a:buChar char="•"/>
              <a:defRPr/>
            </a:lvl6pPr>
            <a:lvl7pPr marL="3200400" lvl="6" indent="-342900" algn="l" rtl="0">
              <a:lnSpc>
                <a:spcPct val="90000"/>
              </a:lnSpc>
              <a:spcBef>
                <a:spcPts val="551"/>
              </a:spcBef>
              <a:spcAft>
                <a:spcPts val="0"/>
              </a:spcAft>
              <a:buClr>
                <a:schemeClr val="dk1"/>
              </a:buClr>
              <a:buSzPts val="1800"/>
              <a:buChar char="•"/>
              <a:defRPr/>
            </a:lvl7pPr>
            <a:lvl8pPr marL="3657600" lvl="7" indent="-342900" algn="l" rtl="0">
              <a:lnSpc>
                <a:spcPct val="90000"/>
              </a:lnSpc>
              <a:spcBef>
                <a:spcPts val="551"/>
              </a:spcBef>
              <a:spcAft>
                <a:spcPts val="0"/>
              </a:spcAft>
              <a:buClr>
                <a:schemeClr val="dk1"/>
              </a:buClr>
              <a:buSzPts val="1800"/>
              <a:buChar char="•"/>
              <a:defRPr/>
            </a:lvl8pPr>
            <a:lvl9pPr marL="4114800" lvl="8" indent="-342900" algn="l" rtl="0">
              <a:lnSpc>
                <a:spcPct val="90000"/>
              </a:lnSpc>
              <a:spcBef>
                <a:spcPts val="551"/>
              </a:spcBef>
              <a:spcAft>
                <a:spcPts val="0"/>
              </a:spcAft>
              <a:buClr>
                <a:schemeClr val="dk1"/>
              </a:buClr>
              <a:buSzPts val="1800"/>
              <a:buChar char="•"/>
              <a:defRPr/>
            </a:lvl9pPr>
          </a:lstStyle>
          <a:p>
            <a:endParaRPr/>
          </a:p>
        </p:txBody>
      </p:sp>
      <p:sp>
        <p:nvSpPr>
          <p:cNvPr id="64" name="Google Shape;64;p11"/>
          <p:cNvSpPr txBox="1">
            <a:spLocks noGrp="1"/>
          </p:cNvSpPr>
          <p:nvPr>
            <p:ph type="sldNum" idx="12"/>
          </p:nvPr>
        </p:nvSpPr>
        <p:spPr>
          <a:xfrm>
            <a:off x="12127959" y="6881357"/>
            <a:ext cx="578700" cy="402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323"/>
              <a:buFont typeface="Arial"/>
              <a:buNone/>
              <a:defRPr sz="1323" b="1" i="0" u="none" strike="noStrike" cap="none">
                <a:solidFill>
                  <a:srgbClr val="2F2F2F"/>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23"/>
              <a:buFont typeface="Arial"/>
              <a:buNone/>
              <a:defRPr sz="1323" b="1" i="0" u="none" strike="noStrike" cap="none">
                <a:solidFill>
                  <a:srgbClr val="2F2F2F"/>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23"/>
              <a:buFont typeface="Arial"/>
              <a:buNone/>
              <a:defRPr sz="1323" b="1" i="0" u="none" strike="noStrike" cap="none">
                <a:solidFill>
                  <a:srgbClr val="2F2F2F"/>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23"/>
              <a:buFont typeface="Arial"/>
              <a:buNone/>
              <a:defRPr sz="1323" b="1" i="0" u="none" strike="noStrike" cap="none">
                <a:solidFill>
                  <a:srgbClr val="2F2F2F"/>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23"/>
              <a:buFont typeface="Arial"/>
              <a:buNone/>
              <a:defRPr sz="1323" b="1" i="0" u="none" strike="noStrike" cap="none">
                <a:solidFill>
                  <a:srgbClr val="2F2F2F"/>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23"/>
              <a:buFont typeface="Arial"/>
              <a:buNone/>
              <a:defRPr sz="1323" b="1" i="0" u="none" strike="noStrike" cap="none">
                <a:solidFill>
                  <a:srgbClr val="2F2F2F"/>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23"/>
              <a:buFont typeface="Arial"/>
              <a:buNone/>
              <a:defRPr sz="1323" b="1" i="0" u="none" strike="noStrike" cap="none">
                <a:solidFill>
                  <a:srgbClr val="2F2F2F"/>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23"/>
              <a:buFont typeface="Arial"/>
              <a:buNone/>
              <a:defRPr sz="1323" b="1" i="0" u="none" strike="noStrike" cap="none">
                <a:solidFill>
                  <a:srgbClr val="2F2F2F"/>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23"/>
              <a:buFont typeface="Arial"/>
              <a:buNone/>
              <a:defRPr sz="1323" b="1" i="0" u="none" strike="noStrike" cap="none">
                <a:solidFill>
                  <a:srgbClr val="2F2F2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r>
              <a:rPr lang="en-GB" b="0">
                <a:solidFill>
                  <a:schemeClr val="lt1"/>
                </a:solidFill>
              </a:rPr>
              <a:t>              </a:t>
            </a:r>
            <a:endParaRPr>
              <a:solidFill>
                <a:srgbClr val="603DB9"/>
              </a:solidFill>
            </a:endParaRPr>
          </a:p>
        </p:txBody>
      </p:sp>
      <p:pic>
        <p:nvPicPr>
          <p:cNvPr id="65" name="Google Shape;65;p11" descr="A blue and green text on a black background&#10;&#10;Description automatically generated"/>
          <p:cNvPicPr preferRelativeResize="0"/>
          <p:nvPr/>
        </p:nvPicPr>
        <p:blipFill rotWithShape="1">
          <a:blip r:embed="rId3">
            <a:alphaModFix/>
          </a:blip>
          <a:srcRect/>
          <a:stretch/>
        </p:blipFill>
        <p:spPr>
          <a:xfrm>
            <a:off x="722103" y="6679822"/>
            <a:ext cx="1276356" cy="805553"/>
          </a:xfrm>
          <a:prstGeom prst="rect">
            <a:avLst/>
          </a:prstGeom>
          <a:noFill/>
          <a:ln>
            <a:noFill/>
          </a:ln>
        </p:spPr>
      </p:pic>
      <p:pic>
        <p:nvPicPr>
          <p:cNvPr id="66" name="Google Shape;66;p11" descr="A logo with text on it&#10;&#10;Description automatically generated"/>
          <p:cNvPicPr preferRelativeResize="0"/>
          <p:nvPr/>
        </p:nvPicPr>
        <p:blipFill rotWithShape="1">
          <a:blip r:embed="rId4">
            <a:alphaModFix/>
          </a:blip>
          <a:srcRect/>
          <a:stretch/>
        </p:blipFill>
        <p:spPr>
          <a:xfrm>
            <a:off x="1998460" y="6679821"/>
            <a:ext cx="893317" cy="80555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7" name="Picture 6" descr="A blue and white city&#10;&#10;Description automatically generated with medium confidence">
            <a:extLst>
              <a:ext uri="{FF2B5EF4-FFF2-40B4-BE49-F238E27FC236}">
                <a16:creationId xmlns:a16="http://schemas.microsoft.com/office/drawing/2014/main" id="{7DFAE383-5B06-D831-FB0D-9E78EB55F35F}"/>
              </a:ext>
            </a:extLst>
          </p:cNvPr>
          <p:cNvPicPr>
            <a:picLocks noChangeAspect="1"/>
          </p:cNvPicPr>
          <p:nvPr userDrawn="1"/>
        </p:nvPicPr>
        <p:blipFill>
          <a:blip r:embed="rId2"/>
          <a:stretch>
            <a:fillRect/>
          </a:stretch>
        </p:blipFill>
        <p:spPr>
          <a:xfrm>
            <a:off x="176" y="0"/>
            <a:ext cx="13439422" cy="7559675"/>
          </a:xfrm>
          <a:prstGeom prst="rect">
            <a:avLst/>
          </a:prstGeom>
        </p:spPr>
      </p:pic>
      <p:sp>
        <p:nvSpPr>
          <p:cNvPr id="2" name="Title 1">
            <a:extLst>
              <a:ext uri="{FF2B5EF4-FFF2-40B4-BE49-F238E27FC236}">
                <a16:creationId xmlns:a16="http://schemas.microsoft.com/office/drawing/2014/main" id="{54D2E783-27B9-5A65-DE2D-16DBF4784BCA}"/>
              </a:ext>
            </a:extLst>
          </p:cNvPr>
          <p:cNvSpPr>
            <a:spLocks noGrp="1"/>
          </p:cNvSpPr>
          <p:nvPr>
            <p:ph type="title" hasCustomPrompt="1"/>
          </p:nvPr>
        </p:nvSpPr>
        <p:spPr>
          <a:xfrm>
            <a:off x="5177988" y="3409637"/>
            <a:ext cx="3791840" cy="740400"/>
          </a:xfrm>
        </p:spPr>
        <p:txBody>
          <a:bodyPr/>
          <a:lstStyle>
            <a:lvl1pPr>
              <a:defRPr sz="6000">
                <a:solidFill>
                  <a:schemeClr val="bg1"/>
                </a:solidFill>
              </a:defRPr>
            </a:lvl1pPr>
          </a:lstStyle>
          <a:p>
            <a:r>
              <a:rPr lang="en-GB" dirty="0"/>
              <a:t>Header</a:t>
            </a:r>
          </a:p>
        </p:txBody>
      </p:sp>
      <p:sp>
        <p:nvSpPr>
          <p:cNvPr id="3" name="Slide Number Placeholder 2">
            <a:extLst>
              <a:ext uri="{FF2B5EF4-FFF2-40B4-BE49-F238E27FC236}">
                <a16:creationId xmlns:a16="http://schemas.microsoft.com/office/drawing/2014/main" id="{1D9CC37D-CA90-C32A-CB41-2887677B7AD1}"/>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GB" smtClean="0"/>
              <a:t>‹#›</a:t>
            </a:fld>
            <a:r>
              <a:rPr lang="en-GB" b="0" dirty="0"/>
              <a:t>              </a:t>
            </a:r>
            <a:endParaRPr lang="en-GB" sz="1400" b="0" dirty="0">
              <a:solidFill>
                <a:srgbClr val="000000"/>
              </a:solidFill>
              <a:latin typeface="Arial"/>
              <a:ea typeface="Arial"/>
              <a:cs typeface="Arial"/>
              <a:sym typeface="Arial"/>
            </a:endParaRPr>
          </a:p>
        </p:txBody>
      </p:sp>
      <p:pic>
        <p:nvPicPr>
          <p:cNvPr id="8" name="Google Shape;65;p11" descr="A blue and green text on a black background&#10;&#10;Description automatically generated">
            <a:extLst>
              <a:ext uri="{FF2B5EF4-FFF2-40B4-BE49-F238E27FC236}">
                <a16:creationId xmlns:a16="http://schemas.microsoft.com/office/drawing/2014/main" id="{F0493ACE-8ACB-80F1-6CD9-595FBE448EF2}"/>
              </a:ext>
            </a:extLst>
          </p:cNvPr>
          <p:cNvPicPr preferRelativeResize="0"/>
          <p:nvPr userDrawn="1"/>
        </p:nvPicPr>
        <p:blipFill rotWithShape="1">
          <a:blip r:embed="rId3">
            <a:alphaModFix/>
            <a:extLst>
              <a:ext uri="{BEBA8EAE-BF5A-486C-A8C5-ECC9F3942E4B}">
                <a14:imgProps xmlns:a14="http://schemas.microsoft.com/office/drawing/2010/main">
                  <a14:imgLayer r:embed="rId4">
                    <a14:imgEffect>
                      <a14:brightnessContrast bright="100000"/>
                    </a14:imgEffect>
                  </a14:imgLayer>
                </a14:imgProps>
              </a:ext>
            </a:extLst>
          </a:blip>
          <a:srcRect/>
          <a:stretch/>
        </p:blipFill>
        <p:spPr>
          <a:xfrm>
            <a:off x="722103" y="6679822"/>
            <a:ext cx="1276356" cy="805553"/>
          </a:xfrm>
          <a:prstGeom prst="rect">
            <a:avLst/>
          </a:prstGeom>
          <a:noFill/>
          <a:ln>
            <a:noFill/>
          </a:ln>
        </p:spPr>
      </p:pic>
      <p:pic>
        <p:nvPicPr>
          <p:cNvPr id="11" name="Picture 10" descr="A black and white logo&#10;&#10;Description automatically generated">
            <a:extLst>
              <a:ext uri="{FF2B5EF4-FFF2-40B4-BE49-F238E27FC236}">
                <a16:creationId xmlns:a16="http://schemas.microsoft.com/office/drawing/2014/main" id="{88892B4E-FE54-D3AE-8141-C523B8B61F6B}"/>
              </a:ext>
            </a:extLst>
          </p:cNvPr>
          <p:cNvPicPr>
            <a:picLocks noChangeAspect="1"/>
          </p:cNvPicPr>
          <p:nvPr userDrawn="1"/>
        </p:nvPicPr>
        <p:blipFill>
          <a:blip r:embed="rId5"/>
          <a:stretch>
            <a:fillRect/>
          </a:stretch>
        </p:blipFill>
        <p:spPr>
          <a:xfrm>
            <a:off x="1998459" y="6679821"/>
            <a:ext cx="892450" cy="805553"/>
          </a:xfrm>
          <a:prstGeom prst="rect">
            <a:avLst/>
          </a:prstGeom>
        </p:spPr>
      </p:pic>
      <p:cxnSp>
        <p:nvCxnSpPr>
          <p:cNvPr id="13" name="Straight Connector 12">
            <a:extLst>
              <a:ext uri="{FF2B5EF4-FFF2-40B4-BE49-F238E27FC236}">
                <a16:creationId xmlns:a16="http://schemas.microsoft.com/office/drawing/2014/main" id="{D05B68CC-4842-7E55-76FC-25065F986960}"/>
              </a:ext>
            </a:extLst>
          </p:cNvPr>
          <p:cNvCxnSpPr/>
          <p:nvPr userDrawn="1"/>
        </p:nvCxnSpPr>
        <p:spPr>
          <a:xfrm>
            <a:off x="4775201" y="1769608"/>
            <a:ext cx="0" cy="402045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6286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7" name="Picture 6" descr="A blue and white city&#10;&#10;Description automatically generated with medium confidence">
            <a:extLst>
              <a:ext uri="{FF2B5EF4-FFF2-40B4-BE49-F238E27FC236}">
                <a16:creationId xmlns:a16="http://schemas.microsoft.com/office/drawing/2014/main" id="{7DFAE383-5B06-D831-FB0D-9E78EB55F35F}"/>
              </a:ext>
            </a:extLst>
          </p:cNvPr>
          <p:cNvPicPr>
            <a:picLocks noChangeAspect="1"/>
          </p:cNvPicPr>
          <p:nvPr userDrawn="1"/>
        </p:nvPicPr>
        <p:blipFill>
          <a:blip r:embed="rId2"/>
          <a:stretch>
            <a:fillRect/>
          </a:stretch>
        </p:blipFill>
        <p:spPr>
          <a:xfrm>
            <a:off x="176" y="0"/>
            <a:ext cx="13439422" cy="7559675"/>
          </a:xfrm>
          <a:prstGeom prst="rect">
            <a:avLst/>
          </a:prstGeom>
        </p:spPr>
      </p:pic>
      <p:sp>
        <p:nvSpPr>
          <p:cNvPr id="3" name="Slide Number Placeholder 2">
            <a:extLst>
              <a:ext uri="{FF2B5EF4-FFF2-40B4-BE49-F238E27FC236}">
                <a16:creationId xmlns:a16="http://schemas.microsoft.com/office/drawing/2014/main" id="{1D9CC37D-CA90-C32A-CB41-2887677B7AD1}"/>
              </a:ext>
            </a:extLst>
          </p:cNvPr>
          <p:cNvSpPr>
            <a:spLocks noGrp="1"/>
          </p:cNvSpPr>
          <p:nvPr>
            <p:ph type="sldNum" idx="10"/>
          </p:nvPr>
        </p:nvSpPr>
        <p:spPr/>
        <p:txBody>
          <a:bodyPr/>
          <a:lstStyle>
            <a:lvl1pPr>
              <a:defRPr>
                <a:solidFill>
                  <a:schemeClr val="bg1"/>
                </a:solidFill>
              </a:defRPr>
            </a:lvl1pPr>
          </a:lstStyle>
          <a:p>
            <a:fld id="{00000000-1234-1234-1234-123412341234}" type="slidenum">
              <a:rPr lang="en-GB" smtClean="0"/>
              <a:pPr/>
              <a:t>‹#›</a:t>
            </a:fld>
            <a:r>
              <a:rPr lang="en-GB" b="0" dirty="0"/>
              <a:t>              </a:t>
            </a:r>
            <a:endParaRPr lang="en-GB" sz="1400" b="0" dirty="0">
              <a:latin typeface="Arial"/>
              <a:ea typeface="Arial"/>
              <a:cs typeface="Arial"/>
              <a:sym typeface="Arial"/>
            </a:endParaRPr>
          </a:p>
        </p:txBody>
      </p:sp>
      <p:pic>
        <p:nvPicPr>
          <p:cNvPr id="8" name="Google Shape;65;p11" descr="A blue and green text on a black background&#10;&#10;Description automatically generated">
            <a:extLst>
              <a:ext uri="{FF2B5EF4-FFF2-40B4-BE49-F238E27FC236}">
                <a16:creationId xmlns:a16="http://schemas.microsoft.com/office/drawing/2014/main" id="{F0493ACE-8ACB-80F1-6CD9-595FBE448EF2}"/>
              </a:ext>
            </a:extLst>
          </p:cNvPr>
          <p:cNvPicPr preferRelativeResize="0"/>
          <p:nvPr userDrawn="1"/>
        </p:nvPicPr>
        <p:blipFill rotWithShape="1">
          <a:blip r:embed="rId3">
            <a:alphaModFix/>
            <a:extLst>
              <a:ext uri="{BEBA8EAE-BF5A-486C-A8C5-ECC9F3942E4B}">
                <a14:imgProps xmlns:a14="http://schemas.microsoft.com/office/drawing/2010/main">
                  <a14:imgLayer r:embed="rId4">
                    <a14:imgEffect>
                      <a14:brightnessContrast bright="100000"/>
                    </a14:imgEffect>
                  </a14:imgLayer>
                </a14:imgProps>
              </a:ext>
            </a:extLst>
          </a:blip>
          <a:srcRect/>
          <a:stretch/>
        </p:blipFill>
        <p:spPr>
          <a:xfrm>
            <a:off x="722103" y="6679822"/>
            <a:ext cx="1276356" cy="805553"/>
          </a:xfrm>
          <a:prstGeom prst="rect">
            <a:avLst/>
          </a:prstGeom>
          <a:noFill/>
          <a:ln>
            <a:noFill/>
          </a:ln>
        </p:spPr>
      </p:pic>
      <p:pic>
        <p:nvPicPr>
          <p:cNvPr id="11" name="Picture 10" descr="A black and white logo&#10;&#10;Description automatically generated">
            <a:extLst>
              <a:ext uri="{FF2B5EF4-FFF2-40B4-BE49-F238E27FC236}">
                <a16:creationId xmlns:a16="http://schemas.microsoft.com/office/drawing/2014/main" id="{88892B4E-FE54-D3AE-8141-C523B8B61F6B}"/>
              </a:ext>
            </a:extLst>
          </p:cNvPr>
          <p:cNvPicPr>
            <a:picLocks noChangeAspect="1"/>
          </p:cNvPicPr>
          <p:nvPr userDrawn="1"/>
        </p:nvPicPr>
        <p:blipFill>
          <a:blip r:embed="rId5"/>
          <a:stretch>
            <a:fillRect/>
          </a:stretch>
        </p:blipFill>
        <p:spPr>
          <a:xfrm>
            <a:off x="1998459" y="6679821"/>
            <a:ext cx="892450" cy="805553"/>
          </a:xfrm>
          <a:prstGeom prst="rect">
            <a:avLst/>
          </a:prstGeom>
        </p:spPr>
      </p:pic>
    </p:spTree>
    <p:extLst>
      <p:ext uri="{BB962C8B-B14F-4D97-AF65-F5344CB8AC3E}">
        <p14:creationId xmlns:p14="http://schemas.microsoft.com/office/powerpoint/2010/main" val="2294254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7" name="Picture 6" descr="A blue and white city&#10;&#10;Description automatically generated with medium confidence">
            <a:extLst>
              <a:ext uri="{FF2B5EF4-FFF2-40B4-BE49-F238E27FC236}">
                <a16:creationId xmlns:a16="http://schemas.microsoft.com/office/drawing/2014/main" id="{7DFAE383-5B06-D831-FB0D-9E78EB55F35F}"/>
              </a:ext>
            </a:extLst>
          </p:cNvPr>
          <p:cNvPicPr>
            <a:picLocks noChangeAspect="1"/>
          </p:cNvPicPr>
          <p:nvPr userDrawn="1"/>
        </p:nvPicPr>
        <p:blipFill rotWithShape="1">
          <a:blip r:embed="rId2"/>
          <a:srcRect r="-1"/>
          <a:stretch/>
        </p:blipFill>
        <p:spPr>
          <a:xfrm>
            <a:off x="175" y="0"/>
            <a:ext cx="13439599" cy="7559675"/>
          </a:xfrm>
          <a:prstGeom prst="rect">
            <a:avLst/>
          </a:prstGeom>
        </p:spPr>
      </p:pic>
      <p:pic>
        <p:nvPicPr>
          <p:cNvPr id="8" name="Google Shape;65;p11" descr="A blue and green text on a black background&#10;&#10;Description automatically generated">
            <a:extLst>
              <a:ext uri="{FF2B5EF4-FFF2-40B4-BE49-F238E27FC236}">
                <a16:creationId xmlns:a16="http://schemas.microsoft.com/office/drawing/2014/main" id="{F0493ACE-8ACB-80F1-6CD9-595FBE448EF2}"/>
              </a:ext>
            </a:extLst>
          </p:cNvPr>
          <p:cNvPicPr preferRelativeResize="0"/>
          <p:nvPr userDrawn="1"/>
        </p:nvPicPr>
        <p:blipFill rotWithShape="1">
          <a:blip r:embed="rId3">
            <a:alphaModFix/>
            <a:extLst>
              <a:ext uri="{BEBA8EAE-BF5A-486C-A8C5-ECC9F3942E4B}">
                <a14:imgProps xmlns:a14="http://schemas.microsoft.com/office/drawing/2010/main">
                  <a14:imgLayer r:embed="rId4">
                    <a14:imgEffect>
                      <a14:brightnessContrast bright="100000"/>
                    </a14:imgEffect>
                  </a14:imgLayer>
                </a14:imgProps>
              </a:ext>
            </a:extLst>
          </a:blip>
          <a:srcRect/>
          <a:stretch/>
        </p:blipFill>
        <p:spPr>
          <a:xfrm>
            <a:off x="722103" y="6679822"/>
            <a:ext cx="1276356" cy="805553"/>
          </a:xfrm>
          <a:prstGeom prst="rect">
            <a:avLst/>
          </a:prstGeom>
          <a:noFill/>
          <a:ln>
            <a:noFill/>
          </a:ln>
        </p:spPr>
      </p:pic>
      <p:pic>
        <p:nvPicPr>
          <p:cNvPr id="11" name="Picture 10" descr="A black and white logo&#10;&#10;Description automatically generated">
            <a:extLst>
              <a:ext uri="{FF2B5EF4-FFF2-40B4-BE49-F238E27FC236}">
                <a16:creationId xmlns:a16="http://schemas.microsoft.com/office/drawing/2014/main" id="{88892B4E-FE54-D3AE-8141-C523B8B61F6B}"/>
              </a:ext>
            </a:extLst>
          </p:cNvPr>
          <p:cNvPicPr>
            <a:picLocks noChangeAspect="1"/>
          </p:cNvPicPr>
          <p:nvPr userDrawn="1"/>
        </p:nvPicPr>
        <p:blipFill>
          <a:blip r:embed="rId5"/>
          <a:stretch>
            <a:fillRect/>
          </a:stretch>
        </p:blipFill>
        <p:spPr>
          <a:xfrm>
            <a:off x="1998459" y="6679821"/>
            <a:ext cx="892450" cy="805553"/>
          </a:xfrm>
          <a:prstGeom prst="rect">
            <a:avLst/>
          </a:prstGeom>
        </p:spPr>
      </p:pic>
      <p:sp>
        <p:nvSpPr>
          <p:cNvPr id="2" name="Rectangle 1">
            <a:extLst>
              <a:ext uri="{FF2B5EF4-FFF2-40B4-BE49-F238E27FC236}">
                <a16:creationId xmlns:a16="http://schemas.microsoft.com/office/drawing/2014/main" id="{D9E42443-810E-1128-71AA-A64E3F659943}"/>
              </a:ext>
            </a:extLst>
          </p:cNvPr>
          <p:cNvSpPr/>
          <p:nvPr userDrawn="1"/>
        </p:nvSpPr>
        <p:spPr>
          <a:xfrm>
            <a:off x="4591455" y="0"/>
            <a:ext cx="8848145" cy="75596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1D9CC37D-CA90-C32A-CB41-2887677B7AD1}"/>
              </a:ext>
            </a:extLst>
          </p:cNvPr>
          <p:cNvSpPr>
            <a:spLocks noGrp="1"/>
          </p:cNvSpPr>
          <p:nvPr>
            <p:ph type="sldNum" idx="10"/>
          </p:nvPr>
        </p:nvSpPr>
        <p:spPr/>
        <p:txBody>
          <a:bodyPr/>
          <a:lstStyle>
            <a:lvl1pPr>
              <a:defRPr>
                <a:solidFill>
                  <a:schemeClr val="bg1"/>
                </a:solidFill>
              </a:defRPr>
            </a:lvl1pPr>
          </a:lstStyle>
          <a:p>
            <a:fld id="{00000000-1234-1234-1234-123412341234}" type="slidenum">
              <a:rPr lang="en-GB" smtClean="0"/>
              <a:pPr/>
              <a:t>‹#›</a:t>
            </a:fld>
            <a:r>
              <a:rPr lang="en-GB" b="0" dirty="0"/>
              <a:t>              </a:t>
            </a:r>
            <a:endParaRPr lang="en-GB" sz="1400" b="0" dirty="0">
              <a:latin typeface="Arial"/>
              <a:ea typeface="Arial"/>
              <a:cs typeface="Arial"/>
              <a:sym typeface="Arial"/>
            </a:endParaRPr>
          </a:p>
        </p:txBody>
      </p:sp>
      <p:cxnSp>
        <p:nvCxnSpPr>
          <p:cNvPr id="5" name="Straight Connector 4">
            <a:extLst>
              <a:ext uri="{FF2B5EF4-FFF2-40B4-BE49-F238E27FC236}">
                <a16:creationId xmlns:a16="http://schemas.microsoft.com/office/drawing/2014/main" id="{7E2BE948-C099-206D-2D6E-51B0A55EBE4D}"/>
              </a:ext>
            </a:extLst>
          </p:cNvPr>
          <p:cNvCxnSpPr/>
          <p:nvPr userDrawn="1"/>
        </p:nvCxnSpPr>
        <p:spPr>
          <a:xfrm>
            <a:off x="4591455" y="0"/>
            <a:ext cx="0" cy="7559675"/>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700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Slide">
  <p:cSld name="Blank Slide">
    <p:bg>
      <p:bgPr>
        <a:blipFill>
          <a:blip r:embed="rId2">
            <a:alphaModFix/>
          </a:blip>
          <a:stretch>
            <a:fillRect/>
          </a:stretch>
        </a:blipFill>
        <a:effectLst/>
      </p:bgPr>
    </p:bg>
    <p:spTree>
      <p:nvGrpSpPr>
        <p:cNvPr id="1" name="Shape 92"/>
        <p:cNvGrpSpPr/>
        <p:nvPr/>
      </p:nvGrpSpPr>
      <p:grpSpPr>
        <a:xfrm>
          <a:off x="0" y="0"/>
          <a:ext cx="0" cy="0"/>
          <a:chOff x="0" y="0"/>
          <a:chExt cx="0" cy="0"/>
        </a:xfrm>
      </p:grpSpPr>
      <p:sp>
        <p:nvSpPr>
          <p:cNvPr id="93" name="Google Shape;93;p16"/>
          <p:cNvSpPr/>
          <p:nvPr/>
        </p:nvSpPr>
        <p:spPr>
          <a:xfrm>
            <a:off x="624205" y="6734175"/>
            <a:ext cx="3295800" cy="5496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4" name="Google Shape;94;p16"/>
          <p:cNvSpPr txBox="1">
            <a:spLocks noGrp="1"/>
          </p:cNvSpPr>
          <p:nvPr>
            <p:ph type="sldNum" idx="12"/>
          </p:nvPr>
        </p:nvSpPr>
        <p:spPr>
          <a:xfrm>
            <a:off x="12118733" y="6881357"/>
            <a:ext cx="578700" cy="402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323"/>
              <a:buFont typeface="Arial"/>
              <a:buNone/>
              <a:defRPr sz="1323" b="1" i="0" u="none" strike="noStrike" cap="none">
                <a:solidFill>
                  <a:srgbClr val="203B7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23"/>
              <a:buFont typeface="Arial"/>
              <a:buNone/>
              <a:defRPr sz="1323" b="1" i="0" u="none" strike="noStrike" cap="none">
                <a:solidFill>
                  <a:srgbClr val="203B7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23"/>
              <a:buFont typeface="Arial"/>
              <a:buNone/>
              <a:defRPr sz="1323" b="1" i="0" u="none" strike="noStrike" cap="none">
                <a:solidFill>
                  <a:srgbClr val="203B7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23"/>
              <a:buFont typeface="Arial"/>
              <a:buNone/>
              <a:defRPr sz="1323" b="1" i="0" u="none" strike="noStrike" cap="none">
                <a:solidFill>
                  <a:srgbClr val="203B7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23"/>
              <a:buFont typeface="Arial"/>
              <a:buNone/>
              <a:defRPr sz="1323" b="1" i="0" u="none" strike="noStrike" cap="none">
                <a:solidFill>
                  <a:srgbClr val="203B7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23"/>
              <a:buFont typeface="Arial"/>
              <a:buNone/>
              <a:defRPr sz="1323" b="1" i="0" u="none" strike="noStrike" cap="none">
                <a:solidFill>
                  <a:srgbClr val="203B7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23"/>
              <a:buFont typeface="Arial"/>
              <a:buNone/>
              <a:defRPr sz="1323" b="1" i="0" u="none" strike="noStrike" cap="none">
                <a:solidFill>
                  <a:srgbClr val="203B7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23"/>
              <a:buFont typeface="Arial"/>
              <a:buNone/>
              <a:defRPr sz="1323" b="1" i="0" u="none" strike="noStrike" cap="none">
                <a:solidFill>
                  <a:srgbClr val="203B7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23"/>
              <a:buFont typeface="Arial"/>
              <a:buNone/>
              <a:defRPr sz="1323" b="1" i="0" u="none" strike="noStrike" cap="none">
                <a:solidFill>
                  <a:srgbClr val="203B7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r>
              <a:rPr lang="en-GB">
                <a:solidFill>
                  <a:schemeClr val="lt1"/>
                </a:solidFill>
              </a:rPr>
              <a:t>              </a:t>
            </a:r>
            <a:endParaRPr>
              <a:solidFill>
                <a:srgbClr val="603DB9"/>
              </a:solidFill>
            </a:endParaRPr>
          </a:p>
        </p:txBody>
      </p:sp>
      <p:pic>
        <p:nvPicPr>
          <p:cNvPr id="95" name="Google Shape;95;p16" descr="A blue and green text on a black background&#10;&#10;Description automatically generated"/>
          <p:cNvPicPr preferRelativeResize="0"/>
          <p:nvPr/>
        </p:nvPicPr>
        <p:blipFill rotWithShape="1">
          <a:blip r:embed="rId3">
            <a:alphaModFix/>
          </a:blip>
          <a:srcRect/>
          <a:stretch/>
        </p:blipFill>
        <p:spPr>
          <a:xfrm>
            <a:off x="722103" y="6679822"/>
            <a:ext cx="1276356" cy="805553"/>
          </a:xfrm>
          <a:prstGeom prst="rect">
            <a:avLst/>
          </a:prstGeom>
          <a:noFill/>
          <a:ln>
            <a:noFill/>
          </a:ln>
        </p:spPr>
      </p:pic>
      <p:pic>
        <p:nvPicPr>
          <p:cNvPr id="96" name="Google Shape;96;p16" descr="A logo with text on it&#10;&#10;Description automatically generated"/>
          <p:cNvPicPr preferRelativeResize="0"/>
          <p:nvPr/>
        </p:nvPicPr>
        <p:blipFill rotWithShape="1">
          <a:blip r:embed="rId4">
            <a:alphaModFix/>
          </a:blip>
          <a:srcRect/>
          <a:stretch/>
        </p:blipFill>
        <p:spPr>
          <a:xfrm>
            <a:off x="1998460" y="6679821"/>
            <a:ext cx="893317" cy="8055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 you">
  <p:cSld name="Thank you">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3266353" y="2115629"/>
            <a:ext cx="6907200" cy="33285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600"/>
              </a:spcBef>
              <a:spcAft>
                <a:spcPts val="0"/>
              </a:spcAft>
              <a:buClr>
                <a:schemeClr val="lt1"/>
              </a:buClr>
              <a:buSzPts val="7000"/>
              <a:buFont typeface="Calibri"/>
              <a:buNone/>
              <a:defRPr sz="7000" b="1">
                <a:solidFill>
                  <a:schemeClr val="lt1"/>
                </a:solidFill>
                <a:latin typeface="Calibri"/>
                <a:ea typeface="Calibri"/>
                <a:cs typeface="Calibri"/>
                <a:sym typeface="Calibri"/>
              </a:defRPr>
            </a:lvl1pPr>
            <a:lvl2pPr lvl="1" algn="l" rtl="0">
              <a:lnSpc>
                <a:spcPct val="100000"/>
              </a:lnSpc>
              <a:spcBef>
                <a:spcPts val="60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SIC" type="obj">
  <p:cSld name="OBJECT">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410661" y="551226"/>
            <a:ext cx="12142500" cy="6684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1" name="Google Shape;101;p18"/>
          <p:cNvSpPr txBox="1">
            <a:spLocks noGrp="1"/>
          </p:cNvSpPr>
          <p:nvPr>
            <p:ph type="body" idx="1"/>
          </p:nvPr>
        </p:nvSpPr>
        <p:spPr>
          <a:xfrm>
            <a:off x="722103" y="1304926"/>
            <a:ext cx="11984400" cy="51969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102"/>
              </a:spcBef>
              <a:spcAft>
                <a:spcPts val="0"/>
              </a:spcAft>
              <a:buSzPts val="1800"/>
              <a:buChar char="•"/>
              <a:defRPr/>
            </a:lvl1pPr>
            <a:lvl2pPr marL="914400" lvl="1" indent="-342900" algn="l" rtl="0">
              <a:lnSpc>
                <a:spcPct val="90000"/>
              </a:lnSpc>
              <a:spcBef>
                <a:spcPts val="551"/>
              </a:spcBef>
              <a:spcAft>
                <a:spcPts val="0"/>
              </a:spcAft>
              <a:buSzPts val="1800"/>
              <a:buChar char="•"/>
              <a:defRPr/>
            </a:lvl2pPr>
            <a:lvl3pPr marL="1371600" lvl="2" indent="-342900" algn="l" rtl="0">
              <a:lnSpc>
                <a:spcPct val="90000"/>
              </a:lnSpc>
              <a:spcBef>
                <a:spcPts val="551"/>
              </a:spcBef>
              <a:spcAft>
                <a:spcPts val="0"/>
              </a:spcAft>
              <a:buSzPts val="1800"/>
              <a:buChar char="•"/>
              <a:defRPr/>
            </a:lvl3pPr>
            <a:lvl4pPr marL="1828800" lvl="3" indent="-342900" algn="l" rtl="0">
              <a:lnSpc>
                <a:spcPct val="90000"/>
              </a:lnSpc>
              <a:spcBef>
                <a:spcPts val="551"/>
              </a:spcBef>
              <a:spcAft>
                <a:spcPts val="0"/>
              </a:spcAft>
              <a:buSzPts val="1800"/>
              <a:buChar char="•"/>
              <a:defRPr/>
            </a:lvl4pPr>
            <a:lvl5pPr marL="2286000" lvl="4" indent="-342900" algn="l" rtl="0">
              <a:lnSpc>
                <a:spcPct val="90000"/>
              </a:lnSpc>
              <a:spcBef>
                <a:spcPts val="551"/>
              </a:spcBef>
              <a:spcAft>
                <a:spcPts val="0"/>
              </a:spcAft>
              <a:buSzPts val="1800"/>
              <a:buChar char="•"/>
              <a:defRPr/>
            </a:lvl5pPr>
            <a:lvl6pPr marL="2743200" lvl="5" indent="-342900" algn="l" rtl="0">
              <a:lnSpc>
                <a:spcPct val="90000"/>
              </a:lnSpc>
              <a:spcBef>
                <a:spcPts val="551"/>
              </a:spcBef>
              <a:spcAft>
                <a:spcPts val="0"/>
              </a:spcAft>
              <a:buClr>
                <a:schemeClr val="dk1"/>
              </a:buClr>
              <a:buSzPts val="1800"/>
              <a:buChar char="•"/>
              <a:defRPr/>
            </a:lvl6pPr>
            <a:lvl7pPr marL="3200400" lvl="6" indent="-342900" algn="l" rtl="0">
              <a:lnSpc>
                <a:spcPct val="90000"/>
              </a:lnSpc>
              <a:spcBef>
                <a:spcPts val="551"/>
              </a:spcBef>
              <a:spcAft>
                <a:spcPts val="0"/>
              </a:spcAft>
              <a:buClr>
                <a:schemeClr val="dk1"/>
              </a:buClr>
              <a:buSzPts val="1800"/>
              <a:buChar char="•"/>
              <a:defRPr/>
            </a:lvl7pPr>
            <a:lvl8pPr marL="3657600" lvl="7" indent="-342900" algn="l" rtl="0">
              <a:lnSpc>
                <a:spcPct val="90000"/>
              </a:lnSpc>
              <a:spcBef>
                <a:spcPts val="551"/>
              </a:spcBef>
              <a:spcAft>
                <a:spcPts val="0"/>
              </a:spcAft>
              <a:buClr>
                <a:schemeClr val="dk1"/>
              </a:buClr>
              <a:buSzPts val="1800"/>
              <a:buChar char="•"/>
              <a:defRPr/>
            </a:lvl8pPr>
            <a:lvl9pPr marL="4114800" lvl="8" indent="-342900" algn="l" rtl="0">
              <a:lnSpc>
                <a:spcPct val="90000"/>
              </a:lnSpc>
              <a:spcBef>
                <a:spcPts val="551"/>
              </a:spcBef>
              <a:spcAft>
                <a:spcPts val="0"/>
              </a:spcAft>
              <a:buClr>
                <a:schemeClr val="dk1"/>
              </a:buClr>
              <a:buSzPts val="1800"/>
              <a:buChar char="•"/>
              <a:defRPr/>
            </a:lvl9pPr>
          </a:lstStyle>
          <a:p>
            <a:endParaRPr/>
          </a:p>
        </p:txBody>
      </p:sp>
      <p:sp>
        <p:nvSpPr>
          <p:cNvPr id="102" name="Google Shape;102;p18"/>
          <p:cNvSpPr txBox="1">
            <a:spLocks noGrp="1"/>
          </p:cNvSpPr>
          <p:nvPr>
            <p:ph type="sldNum" idx="12"/>
          </p:nvPr>
        </p:nvSpPr>
        <p:spPr>
          <a:xfrm>
            <a:off x="12127959" y="6881357"/>
            <a:ext cx="578700" cy="4026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323"/>
              <a:buFont typeface="Arial"/>
              <a:buNone/>
              <a:defRPr sz="1323" b="1" i="0" u="none" strike="noStrike" cap="none">
                <a:solidFill>
                  <a:srgbClr val="603DB9"/>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323"/>
              <a:buFont typeface="Arial"/>
              <a:buNone/>
              <a:defRPr sz="1323" b="1" i="0" u="none" strike="noStrike" cap="none">
                <a:solidFill>
                  <a:srgbClr val="603DB9"/>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323"/>
              <a:buFont typeface="Arial"/>
              <a:buNone/>
              <a:defRPr sz="1323" b="1" i="0" u="none" strike="noStrike" cap="none">
                <a:solidFill>
                  <a:srgbClr val="603DB9"/>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323"/>
              <a:buFont typeface="Arial"/>
              <a:buNone/>
              <a:defRPr sz="1323" b="1" i="0" u="none" strike="noStrike" cap="none">
                <a:solidFill>
                  <a:srgbClr val="603DB9"/>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323"/>
              <a:buFont typeface="Arial"/>
              <a:buNone/>
              <a:defRPr sz="1323" b="1" i="0" u="none" strike="noStrike" cap="none">
                <a:solidFill>
                  <a:srgbClr val="603DB9"/>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323"/>
              <a:buFont typeface="Arial"/>
              <a:buNone/>
              <a:defRPr sz="1323" b="1" i="0" u="none" strike="noStrike" cap="none">
                <a:solidFill>
                  <a:srgbClr val="603DB9"/>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323"/>
              <a:buFont typeface="Arial"/>
              <a:buNone/>
              <a:defRPr sz="1323" b="1" i="0" u="none" strike="noStrike" cap="none">
                <a:solidFill>
                  <a:srgbClr val="603DB9"/>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323"/>
              <a:buFont typeface="Arial"/>
              <a:buNone/>
              <a:defRPr sz="1323" b="1" i="0" u="none" strike="noStrike" cap="none">
                <a:solidFill>
                  <a:srgbClr val="603DB9"/>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323"/>
              <a:buFont typeface="Arial"/>
              <a:buNone/>
              <a:defRPr sz="1323" b="1" i="0" u="none" strike="noStrike" cap="none">
                <a:solidFill>
                  <a:srgbClr val="603DB9"/>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pic>
        <p:nvPicPr>
          <p:cNvPr id="7" name="Picture 6" descr="A blue and white city&#10;&#10;Description automatically generated with medium confidence">
            <a:extLst>
              <a:ext uri="{FF2B5EF4-FFF2-40B4-BE49-F238E27FC236}">
                <a16:creationId xmlns:a16="http://schemas.microsoft.com/office/drawing/2014/main" id="{7DFAE383-5B06-D831-FB0D-9E78EB55F35F}"/>
              </a:ext>
            </a:extLst>
          </p:cNvPr>
          <p:cNvPicPr>
            <a:picLocks noChangeAspect="1"/>
          </p:cNvPicPr>
          <p:nvPr userDrawn="1"/>
        </p:nvPicPr>
        <p:blipFill>
          <a:blip r:embed="rId2"/>
          <a:stretch>
            <a:fillRect/>
          </a:stretch>
        </p:blipFill>
        <p:spPr>
          <a:xfrm>
            <a:off x="176" y="0"/>
            <a:ext cx="13439422" cy="7559675"/>
          </a:xfrm>
          <a:prstGeom prst="rect">
            <a:avLst/>
          </a:prstGeom>
        </p:spPr>
      </p:pic>
      <p:sp>
        <p:nvSpPr>
          <p:cNvPr id="2" name="Title 1">
            <a:extLst>
              <a:ext uri="{FF2B5EF4-FFF2-40B4-BE49-F238E27FC236}">
                <a16:creationId xmlns:a16="http://schemas.microsoft.com/office/drawing/2014/main" id="{54D2E783-27B9-5A65-DE2D-16DBF4784BCA}"/>
              </a:ext>
            </a:extLst>
          </p:cNvPr>
          <p:cNvSpPr>
            <a:spLocks noGrp="1"/>
          </p:cNvSpPr>
          <p:nvPr>
            <p:ph type="title" hasCustomPrompt="1"/>
          </p:nvPr>
        </p:nvSpPr>
        <p:spPr>
          <a:xfrm>
            <a:off x="5177988" y="3409637"/>
            <a:ext cx="3791840" cy="740400"/>
          </a:xfrm>
        </p:spPr>
        <p:txBody>
          <a:bodyPr/>
          <a:lstStyle>
            <a:lvl1pPr>
              <a:defRPr sz="6000">
                <a:solidFill>
                  <a:schemeClr val="bg1"/>
                </a:solidFill>
              </a:defRPr>
            </a:lvl1pPr>
          </a:lstStyle>
          <a:p>
            <a:r>
              <a:rPr lang="en-GB" dirty="0"/>
              <a:t>Header</a:t>
            </a:r>
          </a:p>
        </p:txBody>
      </p:sp>
      <p:sp>
        <p:nvSpPr>
          <p:cNvPr id="3" name="Slide Number Placeholder 2">
            <a:extLst>
              <a:ext uri="{FF2B5EF4-FFF2-40B4-BE49-F238E27FC236}">
                <a16:creationId xmlns:a16="http://schemas.microsoft.com/office/drawing/2014/main" id="{1D9CC37D-CA90-C32A-CB41-2887677B7AD1}"/>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GB" smtClean="0"/>
              <a:t>‹#›</a:t>
            </a:fld>
            <a:r>
              <a:rPr lang="en-GB" b="0" dirty="0"/>
              <a:t>              </a:t>
            </a:r>
            <a:endParaRPr lang="en-GB" sz="1400" b="0" dirty="0">
              <a:solidFill>
                <a:srgbClr val="000000"/>
              </a:solidFill>
              <a:latin typeface="Arial"/>
              <a:ea typeface="Arial"/>
              <a:cs typeface="Arial"/>
              <a:sym typeface="Arial"/>
            </a:endParaRPr>
          </a:p>
        </p:txBody>
      </p:sp>
      <p:pic>
        <p:nvPicPr>
          <p:cNvPr id="8" name="Google Shape;65;p11" descr="A blue and green text on a black background&#10;&#10;Description automatically generated">
            <a:extLst>
              <a:ext uri="{FF2B5EF4-FFF2-40B4-BE49-F238E27FC236}">
                <a16:creationId xmlns:a16="http://schemas.microsoft.com/office/drawing/2014/main" id="{F0493ACE-8ACB-80F1-6CD9-595FBE448EF2}"/>
              </a:ext>
            </a:extLst>
          </p:cNvPr>
          <p:cNvPicPr preferRelativeResize="0"/>
          <p:nvPr userDrawn="1"/>
        </p:nvPicPr>
        <p:blipFill rotWithShape="1">
          <a:blip r:embed="rId3">
            <a:alphaModFix/>
            <a:extLst>
              <a:ext uri="{BEBA8EAE-BF5A-486C-A8C5-ECC9F3942E4B}">
                <a14:imgProps xmlns:a14="http://schemas.microsoft.com/office/drawing/2010/main">
                  <a14:imgLayer r:embed="rId4">
                    <a14:imgEffect>
                      <a14:brightnessContrast bright="100000"/>
                    </a14:imgEffect>
                  </a14:imgLayer>
                </a14:imgProps>
              </a:ext>
            </a:extLst>
          </a:blip>
          <a:srcRect/>
          <a:stretch/>
        </p:blipFill>
        <p:spPr>
          <a:xfrm>
            <a:off x="722103" y="6679822"/>
            <a:ext cx="1276356" cy="805553"/>
          </a:xfrm>
          <a:prstGeom prst="rect">
            <a:avLst/>
          </a:prstGeom>
          <a:noFill/>
          <a:ln>
            <a:noFill/>
          </a:ln>
        </p:spPr>
      </p:pic>
      <p:pic>
        <p:nvPicPr>
          <p:cNvPr id="11" name="Picture 10" descr="A black and white logo&#10;&#10;Description automatically generated">
            <a:extLst>
              <a:ext uri="{FF2B5EF4-FFF2-40B4-BE49-F238E27FC236}">
                <a16:creationId xmlns:a16="http://schemas.microsoft.com/office/drawing/2014/main" id="{88892B4E-FE54-D3AE-8141-C523B8B61F6B}"/>
              </a:ext>
            </a:extLst>
          </p:cNvPr>
          <p:cNvPicPr>
            <a:picLocks noChangeAspect="1"/>
          </p:cNvPicPr>
          <p:nvPr userDrawn="1"/>
        </p:nvPicPr>
        <p:blipFill>
          <a:blip r:embed="rId5"/>
          <a:stretch>
            <a:fillRect/>
          </a:stretch>
        </p:blipFill>
        <p:spPr>
          <a:xfrm>
            <a:off x="1998459" y="6679821"/>
            <a:ext cx="892450" cy="805553"/>
          </a:xfrm>
          <a:prstGeom prst="rect">
            <a:avLst/>
          </a:prstGeom>
        </p:spPr>
      </p:pic>
      <p:cxnSp>
        <p:nvCxnSpPr>
          <p:cNvPr id="13" name="Straight Connector 12">
            <a:extLst>
              <a:ext uri="{FF2B5EF4-FFF2-40B4-BE49-F238E27FC236}">
                <a16:creationId xmlns:a16="http://schemas.microsoft.com/office/drawing/2014/main" id="{D05B68CC-4842-7E55-76FC-25065F986960}"/>
              </a:ext>
            </a:extLst>
          </p:cNvPr>
          <p:cNvCxnSpPr/>
          <p:nvPr userDrawn="1"/>
        </p:nvCxnSpPr>
        <p:spPr>
          <a:xfrm>
            <a:off x="4775201" y="1769608"/>
            <a:ext cx="0" cy="402045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8346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1">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txBox="1">
            <a:spLocks noGrp="1"/>
          </p:cNvSpPr>
          <p:nvPr>
            <p:ph type="title"/>
          </p:nvPr>
        </p:nvSpPr>
        <p:spPr>
          <a:xfrm>
            <a:off x="722103" y="402484"/>
            <a:ext cx="11984400" cy="7404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3200"/>
              <a:buFont typeface="Calibri"/>
              <a:buNone/>
              <a:defRPr sz="32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8" name="Google Shape;58;p10"/>
          <p:cNvSpPr txBox="1">
            <a:spLocks noGrp="1"/>
          </p:cNvSpPr>
          <p:nvPr>
            <p:ph type="body" idx="1"/>
          </p:nvPr>
        </p:nvSpPr>
        <p:spPr>
          <a:xfrm>
            <a:off x="722103" y="1304926"/>
            <a:ext cx="11984400" cy="5196900"/>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90000"/>
              </a:lnSpc>
              <a:spcBef>
                <a:spcPts val="1102"/>
              </a:spcBef>
              <a:spcAft>
                <a:spcPts val="0"/>
              </a:spcAft>
              <a:buClr>
                <a:srgbClr val="603DB9"/>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90000"/>
              </a:lnSpc>
              <a:spcBef>
                <a:spcPts val="551"/>
              </a:spcBef>
              <a:spcAft>
                <a:spcPts val="0"/>
              </a:spcAft>
              <a:buClr>
                <a:srgbClr val="603DB9"/>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51"/>
              </a:spcBef>
              <a:spcAft>
                <a:spcPts val="0"/>
              </a:spcAft>
              <a:buClr>
                <a:srgbClr val="603DB9"/>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lnSpc>
                <a:spcPct val="90000"/>
              </a:lnSpc>
              <a:spcBef>
                <a:spcPts val="551"/>
              </a:spcBef>
              <a:spcAft>
                <a:spcPts val="0"/>
              </a:spcAft>
              <a:buClr>
                <a:srgbClr val="603DB9"/>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90000"/>
              </a:lnSpc>
              <a:spcBef>
                <a:spcPts val="551"/>
              </a:spcBef>
              <a:spcAft>
                <a:spcPts val="0"/>
              </a:spcAft>
              <a:buClr>
                <a:srgbClr val="603DB9"/>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54583" algn="l" rtl="0">
              <a:lnSpc>
                <a:spcPct val="90000"/>
              </a:lnSpc>
              <a:spcBef>
                <a:spcPts val="551"/>
              </a:spcBef>
              <a:spcAft>
                <a:spcPts val="0"/>
              </a:spcAft>
              <a:buClr>
                <a:schemeClr val="dk1"/>
              </a:buClr>
              <a:buSzPts val="1984"/>
              <a:buFont typeface="Arial"/>
              <a:buChar char="•"/>
              <a:defRPr sz="1984" b="0" i="0" u="none" strike="noStrike" cap="none">
                <a:solidFill>
                  <a:schemeClr val="dk1"/>
                </a:solidFill>
                <a:latin typeface="Calibri"/>
                <a:ea typeface="Calibri"/>
                <a:cs typeface="Calibri"/>
                <a:sym typeface="Calibri"/>
              </a:defRPr>
            </a:lvl6pPr>
            <a:lvl7pPr marL="3200400" marR="0" lvl="6" indent="-354583" algn="l" rtl="0">
              <a:lnSpc>
                <a:spcPct val="90000"/>
              </a:lnSpc>
              <a:spcBef>
                <a:spcPts val="551"/>
              </a:spcBef>
              <a:spcAft>
                <a:spcPts val="0"/>
              </a:spcAft>
              <a:buClr>
                <a:schemeClr val="dk1"/>
              </a:buClr>
              <a:buSzPts val="1984"/>
              <a:buFont typeface="Arial"/>
              <a:buChar char="•"/>
              <a:defRPr sz="1984" b="0" i="0" u="none" strike="noStrike" cap="none">
                <a:solidFill>
                  <a:schemeClr val="dk1"/>
                </a:solidFill>
                <a:latin typeface="Calibri"/>
                <a:ea typeface="Calibri"/>
                <a:cs typeface="Calibri"/>
                <a:sym typeface="Calibri"/>
              </a:defRPr>
            </a:lvl7pPr>
            <a:lvl8pPr marL="3657600" marR="0" lvl="7" indent="-354584" algn="l" rtl="0">
              <a:lnSpc>
                <a:spcPct val="90000"/>
              </a:lnSpc>
              <a:spcBef>
                <a:spcPts val="551"/>
              </a:spcBef>
              <a:spcAft>
                <a:spcPts val="0"/>
              </a:spcAft>
              <a:buClr>
                <a:schemeClr val="dk1"/>
              </a:buClr>
              <a:buSzPts val="1984"/>
              <a:buFont typeface="Arial"/>
              <a:buChar char="•"/>
              <a:defRPr sz="1984" b="0" i="0" u="none" strike="noStrike" cap="none">
                <a:solidFill>
                  <a:schemeClr val="dk1"/>
                </a:solidFill>
                <a:latin typeface="Calibri"/>
                <a:ea typeface="Calibri"/>
                <a:cs typeface="Calibri"/>
                <a:sym typeface="Calibri"/>
              </a:defRPr>
            </a:lvl8pPr>
            <a:lvl9pPr marL="4114800" marR="0" lvl="8" indent="-354584" algn="l" rtl="0">
              <a:lnSpc>
                <a:spcPct val="90000"/>
              </a:lnSpc>
              <a:spcBef>
                <a:spcPts val="551"/>
              </a:spcBef>
              <a:spcAft>
                <a:spcPts val="0"/>
              </a:spcAft>
              <a:buClr>
                <a:schemeClr val="dk1"/>
              </a:buClr>
              <a:buSzPts val="1984"/>
              <a:buFont typeface="Arial"/>
              <a:buChar char="•"/>
              <a:defRPr sz="1984" b="0" i="0" u="none" strike="noStrike" cap="none">
                <a:solidFill>
                  <a:schemeClr val="dk1"/>
                </a:solidFill>
                <a:latin typeface="Calibri"/>
                <a:ea typeface="Calibri"/>
                <a:cs typeface="Calibri"/>
                <a:sym typeface="Calibri"/>
              </a:defRPr>
            </a:lvl9pPr>
          </a:lstStyle>
          <a:p>
            <a:endParaRPr/>
          </a:p>
        </p:txBody>
      </p:sp>
      <p:sp>
        <p:nvSpPr>
          <p:cNvPr id="59" name="Google Shape;59;p10"/>
          <p:cNvSpPr txBox="1">
            <a:spLocks noGrp="1"/>
          </p:cNvSpPr>
          <p:nvPr>
            <p:ph type="sldNum" idx="12"/>
          </p:nvPr>
        </p:nvSpPr>
        <p:spPr>
          <a:xfrm>
            <a:off x="12127959" y="6881357"/>
            <a:ext cx="578700" cy="402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323"/>
              <a:buFont typeface="Arial"/>
              <a:buNone/>
              <a:defRPr sz="1323" b="1" i="0" u="none" strike="noStrike" cap="none">
                <a:solidFill>
                  <a:srgbClr val="603DB9"/>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23"/>
              <a:buFont typeface="Arial"/>
              <a:buNone/>
              <a:defRPr sz="1323" b="1" i="0" u="none" strike="noStrike" cap="none">
                <a:solidFill>
                  <a:srgbClr val="603DB9"/>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23"/>
              <a:buFont typeface="Arial"/>
              <a:buNone/>
              <a:defRPr sz="1323" b="1" i="0" u="none" strike="noStrike" cap="none">
                <a:solidFill>
                  <a:srgbClr val="603DB9"/>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23"/>
              <a:buFont typeface="Arial"/>
              <a:buNone/>
              <a:defRPr sz="1323" b="1" i="0" u="none" strike="noStrike" cap="none">
                <a:solidFill>
                  <a:srgbClr val="603DB9"/>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23"/>
              <a:buFont typeface="Arial"/>
              <a:buNone/>
              <a:defRPr sz="1323" b="1" i="0" u="none" strike="noStrike" cap="none">
                <a:solidFill>
                  <a:srgbClr val="603DB9"/>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23"/>
              <a:buFont typeface="Arial"/>
              <a:buNone/>
              <a:defRPr sz="1323" b="1" i="0" u="none" strike="noStrike" cap="none">
                <a:solidFill>
                  <a:srgbClr val="603DB9"/>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23"/>
              <a:buFont typeface="Arial"/>
              <a:buNone/>
              <a:defRPr sz="1323" b="1" i="0" u="none" strike="noStrike" cap="none">
                <a:solidFill>
                  <a:srgbClr val="603DB9"/>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23"/>
              <a:buFont typeface="Arial"/>
              <a:buNone/>
              <a:defRPr sz="1323" b="1" i="0" u="none" strike="noStrike" cap="none">
                <a:solidFill>
                  <a:srgbClr val="603DB9"/>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23"/>
              <a:buFont typeface="Arial"/>
              <a:buNone/>
              <a:defRPr sz="1323" b="1" i="0" u="none" strike="noStrike" cap="none">
                <a:solidFill>
                  <a:srgbClr val="603DB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r>
              <a:rPr lang="en-GB" b="0"/>
              <a:t>              </a:t>
            </a:r>
            <a:endParaRPr sz="1400" b="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80" r:id="rId1"/>
    <p:sldLayoutId id="2147483656" r:id="rId2"/>
    <p:sldLayoutId id="2147483677" r:id="rId3"/>
    <p:sldLayoutId id="2147483679" r:id="rId4"/>
    <p:sldLayoutId id="2147483681" r:id="rId5"/>
    <p:sldLayoutId id="2147483661" r:id="rId6"/>
    <p:sldLayoutId id="2147483662" r:id="rId7"/>
    <p:sldLayoutId id="2147483663" r:id="rId8"/>
    <p:sldLayoutId id="2147483678"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hyperlink" Target="https://platform.ai4eo.eu/termsandconditions.pdf" TargetMode="External"/><Relationship Id="rId2" Type="http://schemas.openxmlformats.org/officeDocument/2006/relationships/hyperlink" Target="https://platform.ai4eo.eu/privacypolicyai4eo.pdf"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platform.ai4eo.eu/termsandconditions.pdf" TargetMode="External"/><Relationship Id="rId7" Type="http://schemas.openxmlformats.org/officeDocument/2006/relationships/image" Target="../media/image31.svg"/><Relationship Id="rId2" Type="http://schemas.openxmlformats.org/officeDocument/2006/relationships/hyperlink" Target="https://platform.ai4eo.eu/privacypolicyai4eo.pdf" TargetMode="Externa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mailto:hello@ai4eo.eu"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5.png"/><Relationship Id="rId5" Type="http://schemas.microsoft.com/office/2007/relationships/hdphoto" Target="../media/hdphoto3.wdp"/><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244D53D-14D2-15A8-391C-C135ED5C7D46}"/>
              </a:ext>
            </a:extLst>
          </p:cNvPr>
          <p:cNvSpPr>
            <a:spLocks noGrp="1"/>
          </p:cNvSpPr>
          <p:nvPr>
            <p:ph type="body" idx="1"/>
          </p:nvPr>
        </p:nvSpPr>
        <p:spPr>
          <a:xfrm>
            <a:off x="1641117" y="3273010"/>
            <a:ext cx="6269828" cy="1013653"/>
          </a:xfrm>
        </p:spPr>
        <p:txBody>
          <a:bodyPr>
            <a:normAutofit fontScale="85000" lnSpcReduction="20000"/>
          </a:bodyPr>
          <a:lstStyle/>
          <a:p>
            <a:r>
              <a:rPr lang="en-GB" dirty="0"/>
              <a:t>Final submission deck</a:t>
            </a:r>
          </a:p>
          <a:p>
            <a:r>
              <a:rPr lang="en-GB"/>
              <a:t>Creamble</a:t>
            </a:r>
            <a:endParaRPr lang="en-GB" dirty="0"/>
          </a:p>
        </p:txBody>
      </p:sp>
      <p:sp>
        <p:nvSpPr>
          <p:cNvPr id="7" name="Text Placeholder 6">
            <a:extLst>
              <a:ext uri="{FF2B5EF4-FFF2-40B4-BE49-F238E27FC236}">
                <a16:creationId xmlns:a16="http://schemas.microsoft.com/office/drawing/2014/main" id="{6E7900B2-5E64-B09C-B06B-6AD9035B4BD7}"/>
              </a:ext>
            </a:extLst>
          </p:cNvPr>
          <p:cNvSpPr>
            <a:spLocks noGrp="1"/>
          </p:cNvSpPr>
          <p:nvPr>
            <p:ph type="body" idx="3"/>
          </p:nvPr>
        </p:nvSpPr>
        <p:spPr>
          <a:xfrm>
            <a:off x="1641117" y="5241116"/>
            <a:ext cx="3136945" cy="407918"/>
          </a:xfrm>
        </p:spPr>
        <p:txBody>
          <a:bodyPr/>
          <a:lstStyle/>
          <a:p>
            <a:r>
              <a:rPr lang="en-GB" dirty="0"/>
              <a:t>Provided on: 20/07/2024</a:t>
            </a:r>
          </a:p>
          <a:p>
            <a:r>
              <a:rPr lang="en-GB" dirty="0"/>
              <a:t>Returned on: dd/MM/2024</a:t>
            </a:r>
          </a:p>
        </p:txBody>
      </p:sp>
    </p:spTree>
    <p:extLst>
      <p:ext uri="{BB962C8B-B14F-4D97-AF65-F5344CB8AC3E}">
        <p14:creationId xmlns:p14="http://schemas.microsoft.com/office/powerpoint/2010/main" val="2100637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455D9-07DC-CCD8-3BDD-1543E984B55F}"/>
              </a:ext>
            </a:extLst>
          </p:cNvPr>
          <p:cNvSpPr>
            <a:spLocks noGrp="1"/>
          </p:cNvSpPr>
          <p:nvPr>
            <p:ph type="title"/>
          </p:nvPr>
        </p:nvSpPr>
        <p:spPr/>
        <p:txBody>
          <a:bodyPr/>
          <a:lstStyle/>
          <a:p>
            <a:r>
              <a:rPr lang="en-GB" dirty="0"/>
              <a:t>Further comments</a:t>
            </a:r>
          </a:p>
        </p:txBody>
      </p:sp>
      <p:sp>
        <p:nvSpPr>
          <p:cNvPr id="3" name="Text Placeholder 2">
            <a:extLst>
              <a:ext uri="{FF2B5EF4-FFF2-40B4-BE49-F238E27FC236}">
                <a16:creationId xmlns:a16="http://schemas.microsoft.com/office/drawing/2014/main" id="{56EF9454-2B48-6592-7AA9-C271F2E0DB45}"/>
              </a:ext>
            </a:extLst>
          </p:cNvPr>
          <p:cNvSpPr>
            <a:spLocks noGrp="1"/>
          </p:cNvSpPr>
          <p:nvPr>
            <p:ph type="body" idx="1"/>
          </p:nvPr>
        </p:nvSpPr>
        <p:spPr/>
        <p:txBody>
          <a:bodyPr/>
          <a:lstStyle/>
          <a:p>
            <a:r>
              <a:rPr lang="en-GB" dirty="0"/>
              <a:t>In this slide you can add other information that was not covered by the previous questions, but you consider it important to mention.</a:t>
            </a:r>
          </a:p>
          <a:p>
            <a:r>
              <a:rPr lang="en-GB" sz="2400" dirty="0">
                <a:cs typeface="Calibri"/>
              </a:rPr>
              <a:t>Please try to be concise and max use the next slide for this</a:t>
            </a:r>
            <a:endParaRPr lang="en-GB" sz="2400" dirty="0">
              <a:ea typeface="Calibri"/>
              <a:cs typeface="Calibri"/>
            </a:endParaRPr>
          </a:p>
        </p:txBody>
      </p:sp>
      <p:sp>
        <p:nvSpPr>
          <p:cNvPr id="4" name="Slide Number Placeholder 3">
            <a:extLst>
              <a:ext uri="{FF2B5EF4-FFF2-40B4-BE49-F238E27FC236}">
                <a16:creationId xmlns:a16="http://schemas.microsoft.com/office/drawing/2014/main" id="{59B4822C-D32B-FE72-7994-1B0AEB746F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a:t>
            </a:fld>
            <a:r>
              <a:rPr lang="en-GB" b="0">
                <a:solidFill>
                  <a:schemeClr val="lt1"/>
                </a:solidFill>
              </a:rPr>
              <a:t>              </a:t>
            </a:r>
            <a:endParaRPr lang="en-GB">
              <a:solidFill>
                <a:srgbClr val="603DB9"/>
              </a:solidFill>
            </a:endParaRPr>
          </a:p>
        </p:txBody>
      </p:sp>
    </p:spTree>
    <p:extLst>
      <p:ext uri="{BB962C8B-B14F-4D97-AF65-F5344CB8AC3E}">
        <p14:creationId xmlns:p14="http://schemas.microsoft.com/office/powerpoint/2010/main" val="4229447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455D9-07DC-CCD8-3BDD-1543E984B55F}"/>
              </a:ext>
            </a:extLst>
          </p:cNvPr>
          <p:cNvSpPr>
            <a:spLocks noGrp="1"/>
          </p:cNvSpPr>
          <p:nvPr>
            <p:ph type="title"/>
          </p:nvPr>
        </p:nvSpPr>
        <p:spPr/>
        <p:txBody>
          <a:bodyPr/>
          <a:lstStyle/>
          <a:p>
            <a:r>
              <a:rPr lang="en-GB" dirty="0"/>
              <a:t>Further comments</a:t>
            </a:r>
          </a:p>
        </p:txBody>
      </p:sp>
      <p:sp>
        <p:nvSpPr>
          <p:cNvPr id="4" name="Slide Number Placeholder 3">
            <a:extLst>
              <a:ext uri="{FF2B5EF4-FFF2-40B4-BE49-F238E27FC236}">
                <a16:creationId xmlns:a16="http://schemas.microsoft.com/office/drawing/2014/main" id="{59B4822C-D32B-FE72-7994-1B0AEB746F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a:t>
            </a:fld>
            <a:r>
              <a:rPr lang="en-GB" b="0">
                <a:solidFill>
                  <a:schemeClr val="lt1"/>
                </a:solidFill>
              </a:rPr>
              <a:t>              </a:t>
            </a:r>
            <a:endParaRPr lang="en-GB">
              <a:solidFill>
                <a:srgbClr val="603DB9"/>
              </a:solidFill>
            </a:endParaRPr>
          </a:p>
        </p:txBody>
      </p:sp>
      <p:sp>
        <p:nvSpPr>
          <p:cNvPr id="8" name="TextBox 7">
            <a:extLst>
              <a:ext uri="{FF2B5EF4-FFF2-40B4-BE49-F238E27FC236}">
                <a16:creationId xmlns:a16="http://schemas.microsoft.com/office/drawing/2014/main" id="{A9105796-2D2D-2E3E-C5C0-2A873C1AAAC9}"/>
              </a:ext>
            </a:extLst>
          </p:cNvPr>
          <p:cNvSpPr txBox="1"/>
          <p:nvPr/>
        </p:nvSpPr>
        <p:spPr>
          <a:xfrm>
            <a:off x="722103" y="1207321"/>
            <a:ext cx="6719454" cy="307777"/>
          </a:xfrm>
          <a:prstGeom prst="rect">
            <a:avLst/>
          </a:prstGeom>
          <a:noFill/>
        </p:spPr>
        <p:txBody>
          <a:bodyPr wrap="square">
            <a:spAutoFit/>
          </a:bodyPr>
          <a:lstStyle/>
          <a:p>
            <a:r>
              <a:rPr lang="en-US" altLang="ko-KR" sz="1400" dirty="0">
                <a:solidFill>
                  <a:schemeClr val="tx2"/>
                </a:solidFill>
              </a:rPr>
              <a:t>Experiment logs and </a:t>
            </a:r>
            <a:r>
              <a:rPr lang="en-US" altLang="ko-KR" dirty="0">
                <a:solidFill>
                  <a:schemeClr val="tx2"/>
                </a:solidFill>
              </a:rPr>
              <a:t>graphs</a:t>
            </a:r>
            <a:endParaRPr lang="ko-KR" altLang="en-US" sz="1400" dirty="0">
              <a:solidFill>
                <a:schemeClr val="tx2"/>
              </a:solidFill>
            </a:endParaRPr>
          </a:p>
        </p:txBody>
      </p:sp>
      <p:sp>
        <p:nvSpPr>
          <p:cNvPr id="11" name="TextBox 10">
            <a:extLst>
              <a:ext uri="{FF2B5EF4-FFF2-40B4-BE49-F238E27FC236}">
                <a16:creationId xmlns:a16="http://schemas.microsoft.com/office/drawing/2014/main" id="{8FA3E220-D8F5-B8BB-1907-74C10AB17466}"/>
              </a:ext>
            </a:extLst>
          </p:cNvPr>
          <p:cNvSpPr txBox="1"/>
          <p:nvPr/>
        </p:nvSpPr>
        <p:spPr>
          <a:xfrm>
            <a:off x="2804276" y="4515241"/>
            <a:ext cx="2811275" cy="246221"/>
          </a:xfrm>
          <a:prstGeom prst="rect">
            <a:avLst/>
          </a:prstGeom>
          <a:noFill/>
        </p:spPr>
        <p:txBody>
          <a:bodyPr wrap="square" rtlCol="0">
            <a:spAutoFit/>
          </a:bodyPr>
          <a:lstStyle/>
          <a:p>
            <a:r>
              <a:rPr lang="en-US" altLang="ko-KR" sz="1000" dirty="0"/>
              <a:t>&lt; Street-view best model training logs &gt;</a:t>
            </a:r>
            <a:endParaRPr lang="ko-KR" altLang="en-US" sz="1000" dirty="0"/>
          </a:p>
        </p:txBody>
      </p:sp>
      <p:sp>
        <p:nvSpPr>
          <p:cNvPr id="12" name="TextBox 11">
            <a:extLst>
              <a:ext uri="{FF2B5EF4-FFF2-40B4-BE49-F238E27FC236}">
                <a16:creationId xmlns:a16="http://schemas.microsoft.com/office/drawing/2014/main" id="{D101FED5-B668-9DC1-BA01-FED2EA7F1C69}"/>
              </a:ext>
            </a:extLst>
          </p:cNvPr>
          <p:cNvSpPr txBox="1"/>
          <p:nvPr/>
        </p:nvSpPr>
        <p:spPr>
          <a:xfrm>
            <a:off x="7259903" y="161919"/>
            <a:ext cx="5214334" cy="6124754"/>
          </a:xfrm>
          <a:prstGeom prst="rect">
            <a:avLst/>
          </a:prstGeom>
          <a:noFill/>
        </p:spPr>
        <p:txBody>
          <a:bodyPr wrap="square">
            <a:spAutoFit/>
          </a:bodyPr>
          <a:lstStyle/>
          <a:p>
            <a:endParaRPr lang="en-US" altLang="ko-KR" dirty="0"/>
          </a:p>
          <a:p>
            <a:r>
              <a:rPr lang="en-US" altLang="ko-KR" dirty="0"/>
              <a:t>Comments: </a:t>
            </a:r>
          </a:p>
          <a:p>
            <a:endParaRPr lang="en-US" altLang="ko-KR" dirty="0"/>
          </a:p>
          <a:p>
            <a:pPr marL="285750" indent="-285750">
              <a:buFontTx/>
              <a:buChar char="-"/>
            </a:pPr>
            <a:r>
              <a:rPr lang="en-US" altLang="ko-KR"/>
              <a:t>Optimization method</a:t>
            </a:r>
          </a:p>
          <a:p>
            <a:pPr marL="285750" indent="-285750">
              <a:buFontTx/>
              <a:buChar char="-"/>
            </a:pPr>
            <a:endParaRPr lang="en-US" altLang="ko-KR" dirty="0"/>
          </a:p>
          <a:p>
            <a:r>
              <a:rPr lang="en-US" altLang="ko-KR" dirty="0"/>
              <a:t>When training for a total of 8 epochs with a fixed learning rate, the highest Validation Recall value appears once at early epoch 4 and once at late epoch 7. The difference between these two optimization points is the gap between train recall and validation recall. For example, the validation scores for epoch 4 and epoch 7 are 0.7297 and 0.7290, respectively, which are almost identical. However, the train recall values are 0.92 and 0.96, showing a significant difference. Thus, in the latter case, the possibility of overfitting could not be ruled out. However, the phenomenon of higher validation scores at early epochs did not consistently appear across all folds. Therefore, by using </a:t>
            </a:r>
            <a:r>
              <a:rPr lang="en-US" altLang="ko-KR" dirty="0" err="1"/>
              <a:t>CosineAnnealingWarmRestarts</a:t>
            </a:r>
            <a:r>
              <a:rPr lang="en-US" altLang="ko-KR" dirty="0"/>
              <a:t> to change the learning rate at regular </a:t>
            </a:r>
            <a:r>
              <a:rPr lang="en-US" altLang="ko-KR"/>
              <a:t>intervals, I aimed </a:t>
            </a:r>
            <a:r>
              <a:rPr lang="en-US" altLang="ko-KR" dirty="0"/>
              <a:t>to prevent getting stuck in local minima or overfitting to the training dataset as much as possible. The use of </a:t>
            </a:r>
            <a:r>
              <a:rPr lang="en-US" altLang="ko-KR" dirty="0" err="1"/>
              <a:t>AdamW</a:t>
            </a:r>
            <a:r>
              <a:rPr lang="en-US" altLang="ko-KR" dirty="0"/>
              <a:t> was also in a similar </a:t>
            </a:r>
            <a:r>
              <a:rPr lang="en-US" altLang="ko-KR"/>
              <a:t>context.</a:t>
            </a:r>
          </a:p>
          <a:p>
            <a:endParaRPr lang="en-US" altLang="ko-KR"/>
          </a:p>
          <a:p>
            <a:pPr marL="285750" indent="-285750">
              <a:buFontTx/>
              <a:buChar char="-"/>
            </a:pPr>
            <a:r>
              <a:rPr lang="en-US" altLang="ko-KR"/>
              <a:t>Other</a:t>
            </a:r>
            <a:r>
              <a:rPr lang="ko-KR" altLang="en-US"/>
              <a:t> </a:t>
            </a:r>
            <a:r>
              <a:rPr lang="en-US" altLang="ko-KR"/>
              <a:t>Techniques</a:t>
            </a:r>
          </a:p>
          <a:p>
            <a:pPr marL="285750" indent="-285750">
              <a:buFontTx/>
              <a:buChar char="-"/>
            </a:pPr>
            <a:endParaRPr lang="en-US" altLang="ko-KR"/>
          </a:p>
          <a:p>
            <a:r>
              <a:rPr lang="en-US" altLang="ko-KR"/>
              <a:t>In addition, I have many experimental results derived from “multi-modal layers” and “ensemble techniques.” If I win an award, we would like to share a lot of this content with ai/ml engineers at the workshop. Thank you to the platform for hosting such a wonderful competition. </a:t>
            </a:r>
            <a:endParaRPr lang="en-US" altLang="ko-KR" dirty="0"/>
          </a:p>
        </p:txBody>
      </p:sp>
      <p:pic>
        <p:nvPicPr>
          <p:cNvPr id="35" name="그림 34">
            <a:extLst>
              <a:ext uri="{FF2B5EF4-FFF2-40B4-BE49-F238E27FC236}">
                <a16:creationId xmlns:a16="http://schemas.microsoft.com/office/drawing/2014/main" id="{F5947A29-A1B7-DBF0-270F-C631827E276F}"/>
              </a:ext>
            </a:extLst>
          </p:cNvPr>
          <p:cNvPicPr>
            <a:picLocks noChangeAspect="1"/>
          </p:cNvPicPr>
          <p:nvPr/>
        </p:nvPicPr>
        <p:blipFill>
          <a:blip r:embed="rId2"/>
          <a:stretch>
            <a:fillRect/>
          </a:stretch>
        </p:blipFill>
        <p:spPr>
          <a:xfrm>
            <a:off x="777154" y="1771795"/>
            <a:ext cx="6139456" cy="2696297"/>
          </a:xfrm>
          <a:prstGeom prst="rect">
            <a:avLst/>
          </a:prstGeom>
        </p:spPr>
      </p:pic>
      <p:pic>
        <p:nvPicPr>
          <p:cNvPr id="39" name="그림 38">
            <a:extLst>
              <a:ext uri="{FF2B5EF4-FFF2-40B4-BE49-F238E27FC236}">
                <a16:creationId xmlns:a16="http://schemas.microsoft.com/office/drawing/2014/main" id="{EAA4A603-6E39-77D0-272E-5B43D423017A}"/>
              </a:ext>
            </a:extLst>
          </p:cNvPr>
          <p:cNvPicPr>
            <a:picLocks noChangeAspect="1"/>
          </p:cNvPicPr>
          <p:nvPr/>
        </p:nvPicPr>
        <p:blipFill>
          <a:blip r:embed="rId3"/>
          <a:stretch>
            <a:fillRect/>
          </a:stretch>
        </p:blipFill>
        <p:spPr>
          <a:xfrm>
            <a:off x="112503" y="1697326"/>
            <a:ext cx="3627293" cy="431316"/>
          </a:xfrm>
          <a:prstGeom prst="rect">
            <a:avLst/>
          </a:prstGeom>
        </p:spPr>
      </p:pic>
      <p:cxnSp>
        <p:nvCxnSpPr>
          <p:cNvPr id="41" name="직선 화살표 연결선 40">
            <a:extLst>
              <a:ext uri="{FF2B5EF4-FFF2-40B4-BE49-F238E27FC236}">
                <a16:creationId xmlns:a16="http://schemas.microsoft.com/office/drawing/2014/main" id="{FDBA869C-6068-760F-9D9D-6B0DE6A3ACB1}"/>
              </a:ext>
            </a:extLst>
          </p:cNvPr>
          <p:cNvCxnSpPr>
            <a:cxnSpLocks/>
          </p:cNvCxnSpPr>
          <p:nvPr/>
        </p:nvCxnSpPr>
        <p:spPr>
          <a:xfrm flipV="1">
            <a:off x="3456709" y="2195945"/>
            <a:ext cx="0" cy="2272147"/>
          </a:xfrm>
          <a:prstGeom prst="straightConnector1">
            <a:avLst/>
          </a:prstGeom>
          <a:ln w="28575">
            <a:solidFill>
              <a:srgbClr val="39C1B4"/>
            </a:solidFill>
            <a:tailEnd type="triangle"/>
          </a:ln>
        </p:spPr>
        <p:style>
          <a:lnRef idx="1">
            <a:schemeClr val="accent3"/>
          </a:lnRef>
          <a:fillRef idx="0">
            <a:schemeClr val="accent3"/>
          </a:fillRef>
          <a:effectRef idx="0">
            <a:schemeClr val="accent3"/>
          </a:effectRef>
          <a:fontRef idx="minor">
            <a:schemeClr val="tx1"/>
          </a:fontRef>
        </p:style>
      </p:cxnSp>
      <p:cxnSp>
        <p:nvCxnSpPr>
          <p:cNvPr id="42" name="직선 화살표 연결선 41">
            <a:extLst>
              <a:ext uri="{FF2B5EF4-FFF2-40B4-BE49-F238E27FC236}">
                <a16:creationId xmlns:a16="http://schemas.microsoft.com/office/drawing/2014/main" id="{6C6E8584-7B6D-AE96-49DA-1601ADE16BC6}"/>
              </a:ext>
            </a:extLst>
          </p:cNvPr>
          <p:cNvCxnSpPr>
            <a:cxnSpLocks/>
          </p:cNvCxnSpPr>
          <p:nvPr/>
        </p:nvCxnSpPr>
        <p:spPr>
          <a:xfrm flipV="1">
            <a:off x="1933076" y="2500745"/>
            <a:ext cx="0" cy="1967347"/>
          </a:xfrm>
          <a:prstGeom prst="straightConnector1">
            <a:avLst/>
          </a:prstGeom>
          <a:ln w="28575">
            <a:solidFill>
              <a:srgbClr val="39C1B4"/>
            </a:solidFill>
            <a:tailEnd type="triangle"/>
          </a:ln>
        </p:spPr>
        <p:style>
          <a:lnRef idx="1">
            <a:schemeClr val="accent3"/>
          </a:lnRef>
          <a:fillRef idx="0">
            <a:schemeClr val="accent3"/>
          </a:fillRef>
          <a:effectRef idx="0">
            <a:schemeClr val="accent3"/>
          </a:effectRef>
          <a:fontRef idx="minor">
            <a:schemeClr val="tx1"/>
          </a:fontRef>
        </p:style>
      </p:cxnSp>
      <p:pic>
        <p:nvPicPr>
          <p:cNvPr id="47" name="그림 46">
            <a:extLst>
              <a:ext uri="{FF2B5EF4-FFF2-40B4-BE49-F238E27FC236}">
                <a16:creationId xmlns:a16="http://schemas.microsoft.com/office/drawing/2014/main" id="{E1E439D3-B0C5-013F-542E-EFE1E8710E42}"/>
              </a:ext>
            </a:extLst>
          </p:cNvPr>
          <p:cNvPicPr>
            <a:picLocks noChangeAspect="1"/>
          </p:cNvPicPr>
          <p:nvPr/>
        </p:nvPicPr>
        <p:blipFill>
          <a:blip r:embed="rId4"/>
          <a:stretch>
            <a:fillRect/>
          </a:stretch>
        </p:blipFill>
        <p:spPr>
          <a:xfrm>
            <a:off x="777154" y="4859903"/>
            <a:ext cx="6139456" cy="1281290"/>
          </a:xfrm>
          <a:prstGeom prst="rect">
            <a:avLst/>
          </a:prstGeom>
        </p:spPr>
      </p:pic>
      <p:sp>
        <p:nvSpPr>
          <p:cNvPr id="52" name="TextBox 51">
            <a:extLst>
              <a:ext uri="{FF2B5EF4-FFF2-40B4-BE49-F238E27FC236}">
                <a16:creationId xmlns:a16="http://schemas.microsoft.com/office/drawing/2014/main" id="{7C166963-AD78-0000-80AC-438F285B30E0}"/>
              </a:ext>
            </a:extLst>
          </p:cNvPr>
          <p:cNvSpPr txBox="1"/>
          <p:nvPr/>
        </p:nvSpPr>
        <p:spPr>
          <a:xfrm>
            <a:off x="2804275" y="6229243"/>
            <a:ext cx="2811275" cy="246221"/>
          </a:xfrm>
          <a:prstGeom prst="rect">
            <a:avLst/>
          </a:prstGeom>
          <a:noFill/>
        </p:spPr>
        <p:txBody>
          <a:bodyPr wrap="square" rtlCol="0">
            <a:spAutoFit/>
          </a:bodyPr>
          <a:lstStyle/>
          <a:p>
            <a:r>
              <a:rPr lang="en-US" altLang="ko-KR" sz="1000" dirty="0"/>
              <a:t>&lt; </a:t>
            </a:r>
            <a:r>
              <a:rPr lang="en-US" altLang="ko-KR" sz="1000" dirty="0" err="1"/>
              <a:t>CosineAnnealingWarmRestarts</a:t>
            </a:r>
            <a:r>
              <a:rPr lang="ko-KR" altLang="en-US" sz="1000" dirty="0"/>
              <a:t> </a:t>
            </a:r>
            <a:r>
              <a:rPr lang="en-US" altLang="ko-KR" sz="1000" dirty="0"/>
              <a:t>&gt;</a:t>
            </a:r>
            <a:endParaRPr lang="ko-KR" altLang="en-US" sz="1000" dirty="0"/>
          </a:p>
        </p:txBody>
      </p:sp>
    </p:spTree>
    <p:extLst>
      <p:ext uri="{BB962C8B-B14F-4D97-AF65-F5344CB8AC3E}">
        <p14:creationId xmlns:p14="http://schemas.microsoft.com/office/powerpoint/2010/main" val="2713362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2705C-9347-C508-46AA-DEB3E3580EAD}"/>
              </a:ext>
            </a:extLst>
          </p:cNvPr>
          <p:cNvSpPr>
            <a:spLocks noGrp="1"/>
          </p:cNvSpPr>
          <p:nvPr>
            <p:ph type="title"/>
          </p:nvPr>
        </p:nvSpPr>
        <p:spPr/>
        <p:txBody>
          <a:bodyPr/>
          <a:lstStyle/>
          <a:p>
            <a:r>
              <a:rPr lang="en-GB" dirty="0"/>
              <a:t>Please tell us your contact </a:t>
            </a:r>
            <a:r>
              <a:rPr lang="en-GB"/>
              <a:t>details so I can </a:t>
            </a:r>
            <a:r>
              <a:rPr lang="en-GB" dirty="0"/>
              <a:t>effectively communicate with you on the next slide</a:t>
            </a:r>
          </a:p>
        </p:txBody>
      </p:sp>
      <p:sp>
        <p:nvSpPr>
          <p:cNvPr id="3" name="Text Placeholder 2">
            <a:extLst>
              <a:ext uri="{FF2B5EF4-FFF2-40B4-BE49-F238E27FC236}">
                <a16:creationId xmlns:a16="http://schemas.microsoft.com/office/drawing/2014/main" id="{7DDE42F0-4CB6-84E4-C01A-8EE272983BEA}"/>
              </a:ext>
            </a:extLst>
          </p:cNvPr>
          <p:cNvSpPr>
            <a:spLocks noGrp="1"/>
          </p:cNvSpPr>
          <p:nvPr>
            <p:ph type="body" idx="1"/>
          </p:nvPr>
        </p:nvSpPr>
        <p:spPr/>
        <p:txBody>
          <a:bodyPr/>
          <a:lstStyle/>
          <a:p>
            <a:r>
              <a:rPr lang="en-GB" dirty="0"/>
              <a:t>Please share the name and surname of all team members.</a:t>
            </a:r>
          </a:p>
          <a:p>
            <a:r>
              <a:rPr lang="en-GB" dirty="0"/>
              <a:t>Please share the affiliation (university, company, institution, …) of all your team members.</a:t>
            </a:r>
          </a:p>
          <a:p>
            <a:r>
              <a:rPr lang="en-GB" dirty="0"/>
              <a:t>Please share the contact email of your team used for sign-up.</a:t>
            </a:r>
          </a:p>
          <a:p>
            <a:endParaRPr lang="en-GB" dirty="0"/>
          </a:p>
        </p:txBody>
      </p:sp>
      <p:sp>
        <p:nvSpPr>
          <p:cNvPr id="4" name="Slide Number Placeholder 3">
            <a:extLst>
              <a:ext uri="{FF2B5EF4-FFF2-40B4-BE49-F238E27FC236}">
                <a16:creationId xmlns:a16="http://schemas.microsoft.com/office/drawing/2014/main" id="{F493B146-6462-BC07-F754-E712E1F97C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a:t>
            </a:fld>
            <a:r>
              <a:rPr lang="en-GB" b="0">
                <a:solidFill>
                  <a:schemeClr val="lt1"/>
                </a:solidFill>
              </a:rPr>
              <a:t>              </a:t>
            </a:r>
            <a:endParaRPr lang="en-GB">
              <a:solidFill>
                <a:srgbClr val="603DB9"/>
              </a:solidFill>
            </a:endParaRPr>
          </a:p>
        </p:txBody>
      </p:sp>
      <p:sp>
        <p:nvSpPr>
          <p:cNvPr id="5" name="Rectangle: Rounded Corners 4">
            <a:extLst>
              <a:ext uri="{FF2B5EF4-FFF2-40B4-BE49-F238E27FC236}">
                <a16:creationId xmlns:a16="http://schemas.microsoft.com/office/drawing/2014/main" id="{3D814AA9-6DBE-DB47-1748-F384CE03BF95}"/>
              </a:ext>
            </a:extLst>
          </p:cNvPr>
          <p:cNvSpPr/>
          <p:nvPr/>
        </p:nvSpPr>
        <p:spPr>
          <a:xfrm>
            <a:off x="716518" y="5873090"/>
            <a:ext cx="12006738" cy="554182"/>
          </a:xfrm>
          <a:prstGeom prst="roundRect">
            <a:avLst/>
          </a:prstGeom>
          <a:solidFill>
            <a:schemeClr val="accent2">
              <a:lumMod val="20000"/>
              <a:lumOff val="80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By providing us your personal information and sending us back this presentation you confirm to have read and agreed to the </a:t>
            </a:r>
            <a:r>
              <a:rPr lang="en-GB" dirty="0">
                <a:solidFill>
                  <a:schemeClr val="tx1"/>
                </a:solidFill>
                <a:hlinkClick r:id="rId2"/>
              </a:rPr>
              <a:t>privacy policy </a:t>
            </a:r>
            <a:r>
              <a:rPr lang="en-GB" dirty="0">
                <a:solidFill>
                  <a:schemeClr val="tx1"/>
                </a:solidFill>
              </a:rPr>
              <a:t>and </a:t>
            </a:r>
            <a:r>
              <a:rPr lang="en-GB" dirty="0">
                <a:solidFill>
                  <a:schemeClr val="tx1"/>
                </a:solidFill>
                <a:hlinkClick r:id="rId3"/>
              </a:rPr>
              <a:t>terms &amp; conditions</a:t>
            </a:r>
            <a:r>
              <a:rPr lang="en-GB" dirty="0">
                <a:solidFill>
                  <a:schemeClr val="tx1"/>
                </a:solidFill>
              </a:rPr>
              <a:t> which apply for the AI4EO challenge. Reasoning for data collection: Contact to team leader for submission evaluation.</a:t>
            </a:r>
          </a:p>
        </p:txBody>
      </p:sp>
    </p:spTree>
    <p:extLst>
      <p:ext uri="{BB962C8B-B14F-4D97-AF65-F5344CB8AC3E}">
        <p14:creationId xmlns:p14="http://schemas.microsoft.com/office/powerpoint/2010/main" val="817674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2705C-9347-C508-46AA-DEB3E3580EAD}"/>
              </a:ext>
            </a:extLst>
          </p:cNvPr>
          <p:cNvSpPr>
            <a:spLocks noGrp="1"/>
          </p:cNvSpPr>
          <p:nvPr>
            <p:ph type="title"/>
          </p:nvPr>
        </p:nvSpPr>
        <p:spPr/>
        <p:txBody>
          <a:bodyPr/>
          <a:lstStyle/>
          <a:p>
            <a:r>
              <a:rPr lang="en-GB" dirty="0"/>
              <a:t>Please tell us your contact </a:t>
            </a:r>
            <a:r>
              <a:rPr lang="en-GB"/>
              <a:t>details so I can </a:t>
            </a:r>
            <a:r>
              <a:rPr lang="en-GB" dirty="0"/>
              <a:t>effectively communicate with you</a:t>
            </a:r>
          </a:p>
        </p:txBody>
      </p:sp>
      <p:sp>
        <p:nvSpPr>
          <p:cNvPr id="4" name="Slide Number Placeholder 3">
            <a:extLst>
              <a:ext uri="{FF2B5EF4-FFF2-40B4-BE49-F238E27FC236}">
                <a16:creationId xmlns:a16="http://schemas.microsoft.com/office/drawing/2014/main" id="{F493B146-6462-BC07-F754-E712E1F97C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a:t>
            </a:fld>
            <a:r>
              <a:rPr lang="en-GB" b="0">
                <a:solidFill>
                  <a:schemeClr val="lt1"/>
                </a:solidFill>
              </a:rPr>
              <a:t>              </a:t>
            </a:r>
            <a:endParaRPr lang="en-GB">
              <a:solidFill>
                <a:srgbClr val="603DB9"/>
              </a:solidFill>
            </a:endParaRPr>
          </a:p>
        </p:txBody>
      </p:sp>
      <p:sp>
        <p:nvSpPr>
          <p:cNvPr id="5" name="Rectangle: Rounded Corners 4">
            <a:extLst>
              <a:ext uri="{FF2B5EF4-FFF2-40B4-BE49-F238E27FC236}">
                <a16:creationId xmlns:a16="http://schemas.microsoft.com/office/drawing/2014/main" id="{3D814AA9-6DBE-DB47-1748-F384CE03BF95}"/>
              </a:ext>
            </a:extLst>
          </p:cNvPr>
          <p:cNvSpPr/>
          <p:nvPr/>
        </p:nvSpPr>
        <p:spPr>
          <a:xfrm>
            <a:off x="716518" y="5873090"/>
            <a:ext cx="12006738" cy="554182"/>
          </a:xfrm>
          <a:prstGeom prst="roundRect">
            <a:avLst/>
          </a:prstGeom>
          <a:solidFill>
            <a:schemeClr val="accent2">
              <a:lumMod val="20000"/>
              <a:lumOff val="80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By providing us your personal information and sending us back this presentation you confirm to have read and agreed to the </a:t>
            </a:r>
            <a:r>
              <a:rPr lang="en-GB" dirty="0">
                <a:solidFill>
                  <a:schemeClr val="tx1"/>
                </a:solidFill>
                <a:hlinkClick r:id="rId2"/>
              </a:rPr>
              <a:t>privacy policy </a:t>
            </a:r>
            <a:r>
              <a:rPr lang="en-GB" dirty="0">
                <a:solidFill>
                  <a:schemeClr val="tx1"/>
                </a:solidFill>
              </a:rPr>
              <a:t>and </a:t>
            </a:r>
            <a:r>
              <a:rPr lang="en-GB" dirty="0">
                <a:solidFill>
                  <a:schemeClr val="tx1"/>
                </a:solidFill>
                <a:hlinkClick r:id="rId3"/>
              </a:rPr>
              <a:t>terms &amp; conditions</a:t>
            </a:r>
            <a:r>
              <a:rPr lang="en-GB" dirty="0">
                <a:solidFill>
                  <a:schemeClr val="tx1"/>
                </a:solidFill>
              </a:rPr>
              <a:t> which apply for the AI4EO challenge. Reasoning for data collection: Contact to team leader for submission evaluation.</a:t>
            </a:r>
          </a:p>
        </p:txBody>
      </p:sp>
      <p:sp>
        <p:nvSpPr>
          <p:cNvPr id="6" name="Rectangle 5">
            <a:extLst>
              <a:ext uri="{FF2B5EF4-FFF2-40B4-BE49-F238E27FC236}">
                <a16:creationId xmlns:a16="http://schemas.microsoft.com/office/drawing/2014/main" id="{CDACBF0A-5A5A-874A-1184-D70B97ACEE65}"/>
              </a:ext>
            </a:extLst>
          </p:cNvPr>
          <p:cNvSpPr/>
          <p:nvPr/>
        </p:nvSpPr>
        <p:spPr>
          <a:xfrm>
            <a:off x="928255" y="1808836"/>
            <a:ext cx="5140036" cy="1939637"/>
          </a:xfrm>
          <a:prstGeom prst="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tIns="180000" rtlCol="0" anchor="t"/>
          <a:lstStyle/>
          <a:p>
            <a:pPr marL="285750" indent="-285750">
              <a:spcAft>
                <a:spcPts val="600"/>
              </a:spcAft>
              <a:buFont typeface="Wingdings" panose="05000000000000000000" pitchFamily="2" charset="2"/>
              <a:buChar char="§"/>
            </a:pPr>
            <a:r>
              <a:rPr lang="en-GB" dirty="0">
                <a:solidFill>
                  <a:schemeClr val="bg2"/>
                </a:solidFill>
              </a:rPr>
              <a:t>Name : Eric (</a:t>
            </a:r>
            <a:r>
              <a:rPr lang="en-GB" dirty="0" err="1">
                <a:solidFill>
                  <a:schemeClr val="bg2"/>
                </a:solidFill>
              </a:rPr>
              <a:t>JaeWan</a:t>
            </a:r>
            <a:r>
              <a:rPr lang="en-GB" dirty="0">
                <a:solidFill>
                  <a:schemeClr val="bg2"/>
                </a:solidFill>
              </a:rPr>
              <a:t> Park) </a:t>
            </a:r>
          </a:p>
          <a:p>
            <a:pPr marL="285750" indent="-285750">
              <a:spcAft>
                <a:spcPts val="600"/>
              </a:spcAft>
              <a:buFont typeface="Wingdings" panose="05000000000000000000" pitchFamily="2" charset="2"/>
              <a:buChar char="§"/>
            </a:pPr>
            <a:r>
              <a:rPr lang="en-GB" dirty="0">
                <a:solidFill>
                  <a:schemeClr val="bg2"/>
                </a:solidFill>
              </a:rPr>
              <a:t>Affiliation : </a:t>
            </a:r>
            <a:r>
              <a:rPr lang="en-GB" dirty="0" err="1">
                <a:solidFill>
                  <a:schemeClr val="bg2"/>
                </a:solidFill>
              </a:rPr>
              <a:t>TelePIX</a:t>
            </a:r>
            <a:r>
              <a:rPr lang="en-GB" dirty="0">
                <a:solidFill>
                  <a:schemeClr val="bg2"/>
                </a:solidFill>
              </a:rPr>
              <a:t> (https://telepix.net/)</a:t>
            </a:r>
          </a:p>
          <a:p>
            <a:pPr marL="285750" indent="-285750">
              <a:spcAft>
                <a:spcPts val="600"/>
              </a:spcAft>
              <a:buFont typeface="Wingdings" panose="05000000000000000000" pitchFamily="2" charset="2"/>
              <a:buChar char="§"/>
            </a:pPr>
            <a:r>
              <a:rPr lang="en-GB" dirty="0">
                <a:solidFill>
                  <a:schemeClr val="bg2"/>
                </a:solidFill>
              </a:rPr>
              <a:t>Email : eric.park@telepix.net</a:t>
            </a:r>
          </a:p>
          <a:p>
            <a:pPr marL="285750" lvl="1" indent="-285750">
              <a:spcAft>
                <a:spcPts val="600"/>
              </a:spcAft>
              <a:buFont typeface="Wingdings" panose="05000000000000000000" pitchFamily="2" charset="2"/>
              <a:buChar char="§"/>
            </a:pPr>
            <a:endParaRPr lang="en-GB" dirty="0">
              <a:solidFill>
                <a:schemeClr val="bg2"/>
              </a:solidFill>
            </a:endParaRPr>
          </a:p>
        </p:txBody>
      </p:sp>
      <p:cxnSp>
        <p:nvCxnSpPr>
          <p:cNvPr id="8" name="Straight Connector 7">
            <a:extLst>
              <a:ext uri="{FF2B5EF4-FFF2-40B4-BE49-F238E27FC236}">
                <a16:creationId xmlns:a16="http://schemas.microsoft.com/office/drawing/2014/main" id="{573F49E7-91BE-0B32-14CB-DDA29783BCA3}"/>
              </a:ext>
            </a:extLst>
          </p:cNvPr>
          <p:cNvCxnSpPr/>
          <p:nvPr/>
        </p:nvCxnSpPr>
        <p:spPr>
          <a:xfrm>
            <a:off x="928255" y="1808836"/>
            <a:ext cx="5140036" cy="0"/>
          </a:xfrm>
          <a:prstGeom prst="line">
            <a:avLst/>
          </a:prstGeom>
          <a:ln w="38100">
            <a:gradFill>
              <a:gsLst>
                <a:gs pos="0">
                  <a:schemeClr val="tx2"/>
                </a:gs>
                <a:gs pos="100000">
                  <a:schemeClr val="bg2"/>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875B5FF-28B3-6A45-7D6A-D3B5AAC5E882}"/>
              </a:ext>
            </a:extLst>
          </p:cNvPr>
          <p:cNvSpPr txBox="1"/>
          <p:nvPr/>
        </p:nvSpPr>
        <p:spPr>
          <a:xfrm>
            <a:off x="928255" y="1501058"/>
            <a:ext cx="2729345" cy="307777"/>
          </a:xfrm>
          <a:prstGeom prst="rect">
            <a:avLst/>
          </a:prstGeom>
          <a:noFill/>
        </p:spPr>
        <p:txBody>
          <a:bodyPr wrap="square" rtlCol="0">
            <a:spAutoFit/>
          </a:bodyPr>
          <a:lstStyle/>
          <a:p>
            <a:r>
              <a:rPr lang="en-GB" b="1" dirty="0">
                <a:solidFill>
                  <a:schemeClr val="bg2"/>
                </a:solidFill>
              </a:rPr>
              <a:t>Team leader / point of contact</a:t>
            </a:r>
          </a:p>
        </p:txBody>
      </p:sp>
      <p:grpSp>
        <p:nvGrpSpPr>
          <p:cNvPr id="14" name="Group 13">
            <a:extLst>
              <a:ext uri="{FF2B5EF4-FFF2-40B4-BE49-F238E27FC236}">
                <a16:creationId xmlns:a16="http://schemas.microsoft.com/office/drawing/2014/main" id="{9B57D83B-34A5-1445-E9E6-64FE34D995FE}"/>
              </a:ext>
            </a:extLst>
          </p:cNvPr>
          <p:cNvGrpSpPr/>
          <p:nvPr/>
        </p:nvGrpSpPr>
        <p:grpSpPr>
          <a:xfrm>
            <a:off x="6285058" y="1501058"/>
            <a:ext cx="6465742" cy="4226848"/>
            <a:chOff x="7212158" y="1439659"/>
            <a:chExt cx="5140036" cy="4226848"/>
          </a:xfrm>
        </p:grpSpPr>
        <p:sp>
          <p:nvSpPr>
            <p:cNvPr id="10" name="Rectangle 9">
              <a:extLst>
                <a:ext uri="{FF2B5EF4-FFF2-40B4-BE49-F238E27FC236}">
                  <a16:creationId xmlns:a16="http://schemas.microsoft.com/office/drawing/2014/main" id="{D4230A7A-089F-9B22-1A1E-5001CC35F4D0}"/>
                </a:ext>
              </a:extLst>
            </p:cNvPr>
            <p:cNvSpPr/>
            <p:nvPr/>
          </p:nvSpPr>
          <p:spPr>
            <a:xfrm>
              <a:off x="7212158" y="1747437"/>
              <a:ext cx="5140036" cy="3919070"/>
            </a:xfrm>
            <a:prstGeom prst="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tIns="180000" rtlCol="0" anchor="t"/>
            <a:lstStyle/>
            <a:p>
              <a:pPr marL="285750" indent="-285750">
                <a:spcAft>
                  <a:spcPts val="600"/>
                </a:spcAft>
                <a:buFont typeface="Wingdings" panose="05000000000000000000" pitchFamily="2" charset="2"/>
                <a:buChar char="§"/>
              </a:pPr>
              <a:r>
                <a:rPr lang="en-GB" dirty="0">
                  <a:solidFill>
                    <a:schemeClr val="bg2"/>
                  </a:solidFill>
                </a:rPr>
                <a:t>No other team members …</a:t>
              </a:r>
            </a:p>
          </p:txBody>
        </p:sp>
        <p:cxnSp>
          <p:nvCxnSpPr>
            <p:cNvPr id="11" name="Straight Connector 10">
              <a:extLst>
                <a:ext uri="{FF2B5EF4-FFF2-40B4-BE49-F238E27FC236}">
                  <a16:creationId xmlns:a16="http://schemas.microsoft.com/office/drawing/2014/main" id="{0B3A7D82-6F00-A145-CAA0-8AC20192EBA6}"/>
                </a:ext>
              </a:extLst>
            </p:cNvPr>
            <p:cNvCxnSpPr/>
            <p:nvPr/>
          </p:nvCxnSpPr>
          <p:spPr>
            <a:xfrm>
              <a:off x="7212158" y="1747437"/>
              <a:ext cx="5140036" cy="0"/>
            </a:xfrm>
            <a:prstGeom prst="line">
              <a:avLst/>
            </a:prstGeom>
            <a:ln w="38100">
              <a:gradFill>
                <a:gsLst>
                  <a:gs pos="0">
                    <a:schemeClr val="tx2"/>
                  </a:gs>
                  <a:gs pos="100000">
                    <a:schemeClr val="bg2"/>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9BC4555-1056-56DC-FF81-B514E031DA5E}"/>
                </a:ext>
              </a:extLst>
            </p:cNvPr>
            <p:cNvSpPr txBox="1"/>
            <p:nvPr/>
          </p:nvSpPr>
          <p:spPr>
            <a:xfrm>
              <a:off x="7212158" y="1439659"/>
              <a:ext cx="2729345" cy="307777"/>
            </a:xfrm>
            <a:prstGeom prst="rect">
              <a:avLst/>
            </a:prstGeom>
            <a:noFill/>
          </p:spPr>
          <p:txBody>
            <a:bodyPr wrap="square" rtlCol="0">
              <a:spAutoFit/>
            </a:bodyPr>
            <a:lstStyle/>
            <a:p>
              <a:r>
                <a:rPr lang="en-GB" b="1" dirty="0">
                  <a:solidFill>
                    <a:schemeClr val="bg2"/>
                  </a:solidFill>
                </a:rPr>
                <a:t>Other team members</a:t>
              </a:r>
            </a:p>
          </p:txBody>
        </p:sp>
      </p:grpSp>
      <p:pic>
        <p:nvPicPr>
          <p:cNvPr id="15" name="Graphic 14">
            <a:extLst>
              <a:ext uri="{FF2B5EF4-FFF2-40B4-BE49-F238E27FC236}">
                <a16:creationId xmlns:a16="http://schemas.microsoft.com/office/drawing/2014/main" id="{9C20F65D-0EE6-91EA-C539-325D1D02212E}"/>
              </a:ext>
            </a:extLst>
          </p:cNvPr>
          <p:cNvPicPr>
            <a:picLocks/>
          </p:cNvPicPr>
          <p:nvPr/>
        </p:nvPicPr>
        <p:blipFill>
          <a:blip r:embed="rId4">
            <a:extLst>
              <a:ext uri="{96DAC541-7B7A-43D3-8B79-37D633B846F1}">
                <asvg:svgBlip xmlns:asvg="http://schemas.microsoft.com/office/drawing/2016/SVG/main" r:embed="rId5"/>
              </a:ext>
            </a:extLst>
          </a:blip>
          <a:stretch>
            <a:fillRect/>
          </a:stretch>
        </p:blipFill>
        <p:spPr>
          <a:xfrm>
            <a:off x="8308216" y="1374136"/>
            <a:ext cx="508433" cy="508433"/>
          </a:xfrm>
          <a:prstGeom prst="rect">
            <a:avLst/>
          </a:prstGeom>
        </p:spPr>
      </p:pic>
      <p:pic>
        <p:nvPicPr>
          <p:cNvPr id="16" name="Graphic 15">
            <a:extLst>
              <a:ext uri="{FF2B5EF4-FFF2-40B4-BE49-F238E27FC236}">
                <a16:creationId xmlns:a16="http://schemas.microsoft.com/office/drawing/2014/main" id="{ED429B59-A750-672D-D791-BDDAF06A4C1E}"/>
              </a:ext>
            </a:extLst>
          </p:cNvPr>
          <p:cNvPicPr>
            <a:picLocks/>
          </p:cNvPicPr>
          <p:nvPr/>
        </p:nvPicPr>
        <p:blipFill>
          <a:blip r:embed="rId6">
            <a:extLst>
              <a:ext uri="{96DAC541-7B7A-43D3-8B79-37D633B846F1}">
                <asvg:svgBlip xmlns:asvg="http://schemas.microsoft.com/office/drawing/2016/SVG/main" r:embed="rId7"/>
              </a:ext>
            </a:extLst>
          </a:blip>
          <a:stretch>
            <a:fillRect/>
          </a:stretch>
        </p:blipFill>
        <p:spPr>
          <a:xfrm>
            <a:off x="3721426" y="1383594"/>
            <a:ext cx="448175" cy="448175"/>
          </a:xfrm>
          <a:prstGeom prst="rect">
            <a:avLst/>
          </a:prstGeom>
        </p:spPr>
      </p:pic>
    </p:spTree>
    <p:extLst>
      <p:ext uri="{BB962C8B-B14F-4D97-AF65-F5344CB8AC3E}">
        <p14:creationId xmlns:p14="http://schemas.microsoft.com/office/powerpoint/2010/main" val="485220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B5746532-9618-469E-2002-31BE898145EE}"/>
              </a:ext>
            </a:extLst>
          </p:cNvPr>
          <p:cNvSpPr>
            <a:spLocks noGrp="1"/>
          </p:cNvSpPr>
          <p:nvPr>
            <p:ph type="title"/>
          </p:nvPr>
        </p:nvSpPr>
        <p:spPr/>
        <p:txBody>
          <a:bodyPr/>
          <a:lstStyle/>
          <a:p>
            <a:r>
              <a:rPr lang="en-GB" dirty="0"/>
              <a:t>Next steps and questions</a:t>
            </a:r>
          </a:p>
        </p:txBody>
      </p:sp>
      <p:sp>
        <p:nvSpPr>
          <p:cNvPr id="4" name="Slide Number Placeholder 3">
            <a:extLst>
              <a:ext uri="{FF2B5EF4-FFF2-40B4-BE49-F238E27FC236}">
                <a16:creationId xmlns:a16="http://schemas.microsoft.com/office/drawing/2014/main" id="{BC9D7BE1-87D0-AF0A-0234-4C3FC87F72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a:t>
            </a:fld>
            <a:r>
              <a:rPr lang="en-GB" b="0">
                <a:solidFill>
                  <a:schemeClr val="lt1"/>
                </a:solidFill>
              </a:rPr>
              <a:t>              </a:t>
            </a:r>
            <a:endParaRPr lang="en-GB">
              <a:solidFill>
                <a:srgbClr val="603DB9"/>
              </a:solidFill>
            </a:endParaRPr>
          </a:p>
        </p:txBody>
      </p:sp>
      <p:sp>
        <p:nvSpPr>
          <p:cNvPr id="2" name="TextBox 1">
            <a:extLst>
              <a:ext uri="{FF2B5EF4-FFF2-40B4-BE49-F238E27FC236}">
                <a16:creationId xmlns:a16="http://schemas.microsoft.com/office/drawing/2014/main" id="{88994006-4CCE-F29C-BEB9-F5687B5E53DB}"/>
              </a:ext>
            </a:extLst>
          </p:cNvPr>
          <p:cNvSpPr txBox="1"/>
          <p:nvPr/>
        </p:nvSpPr>
        <p:spPr>
          <a:xfrm>
            <a:off x="3600178" y="4372965"/>
            <a:ext cx="6096000" cy="523220"/>
          </a:xfrm>
          <a:prstGeom prst="rect">
            <a:avLst/>
          </a:prstGeom>
          <a:noFill/>
        </p:spPr>
        <p:txBody>
          <a:bodyPr wrap="square" rtlCol="0">
            <a:spAutoFit/>
          </a:bodyPr>
          <a:lstStyle/>
          <a:p>
            <a:pPr algn="ctr"/>
            <a:r>
              <a:rPr lang="en-GB" sz="2800" dirty="0"/>
              <a:t>Get in touch at </a:t>
            </a:r>
            <a:r>
              <a:rPr lang="en-GB" sz="2800" dirty="0">
                <a:hlinkClick r:id="rId2"/>
              </a:rPr>
              <a:t>hello@ai4eo.eu</a:t>
            </a:r>
            <a:endParaRPr lang="en-GB" sz="2800" dirty="0"/>
          </a:p>
        </p:txBody>
      </p:sp>
      <p:sp>
        <p:nvSpPr>
          <p:cNvPr id="3" name="TextBox 2">
            <a:extLst>
              <a:ext uri="{FF2B5EF4-FFF2-40B4-BE49-F238E27FC236}">
                <a16:creationId xmlns:a16="http://schemas.microsoft.com/office/drawing/2014/main" id="{72B596BE-7D25-D3CA-B4A5-07DEE9943059}"/>
              </a:ext>
            </a:extLst>
          </p:cNvPr>
          <p:cNvSpPr txBox="1"/>
          <p:nvPr/>
        </p:nvSpPr>
        <p:spPr>
          <a:xfrm>
            <a:off x="3733424" y="2280871"/>
            <a:ext cx="6566276" cy="954107"/>
          </a:xfrm>
          <a:prstGeom prst="rect">
            <a:avLst/>
          </a:prstGeom>
          <a:noFill/>
        </p:spPr>
        <p:txBody>
          <a:bodyPr wrap="square" rtlCol="0">
            <a:spAutoFit/>
          </a:bodyPr>
          <a:lstStyle/>
          <a:p>
            <a:pPr algn="ctr"/>
            <a:r>
              <a:rPr lang="en-GB" sz="2800" dirty="0"/>
              <a:t>Please send us the information back by Sunday 28 July 2024</a:t>
            </a:r>
          </a:p>
        </p:txBody>
      </p:sp>
      <p:pic>
        <p:nvPicPr>
          <p:cNvPr id="11" name="Picture 10">
            <a:extLst>
              <a:ext uri="{FF2B5EF4-FFF2-40B4-BE49-F238E27FC236}">
                <a16:creationId xmlns:a16="http://schemas.microsoft.com/office/drawing/2014/main" id="{4FE1AD34-AD06-C8A9-1E10-7BCAEFE959AB}"/>
              </a:ext>
            </a:extLst>
          </p:cNvPr>
          <p:cNvPicPr>
            <a:picLocks noChangeAspect="1"/>
          </p:cNvPicPr>
          <p:nvPr/>
        </p:nvPicPr>
        <p:blipFill>
          <a:blip r:embed="rId3"/>
          <a:stretch>
            <a:fillRect/>
          </a:stretch>
        </p:blipFill>
        <p:spPr>
          <a:xfrm>
            <a:off x="940761" y="1999650"/>
            <a:ext cx="2719052" cy="3560373"/>
          </a:xfrm>
          <a:prstGeom prst="rect">
            <a:avLst/>
          </a:prstGeom>
        </p:spPr>
      </p:pic>
    </p:spTree>
    <p:extLst>
      <p:ext uri="{BB962C8B-B14F-4D97-AF65-F5344CB8AC3E}">
        <p14:creationId xmlns:p14="http://schemas.microsoft.com/office/powerpoint/2010/main" val="39366772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557814-3C13-3125-7D4C-BC10BAD4D1F0}"/>
              </a:ext>
            </a:extLst>
          </p:cNvPr>
          <p:cNvSpPr>
            <a:spLocks noGrp="1"/>
          </p:cNvSpPr>
          <p:nvPr>
            <p:ph type="title"/>
          </p:nvPr>
        </p:nvSpPr>
        <p:spPr>
          <a:xfrm>
            <a:off x="707579" y="2461957"/>
            <a:ext cx="12024748" cy="3328500"/>
          </a:xfrm>
        </p:spPr>
        <p:txBody>
          <a:bodyPr/>
          <a:lstStyle/>
          <a:p>
            <a:r>
              <a:rPr lang="en-GB" dirty="0"/>
              <a:t>Thank you for being amazing :)</a:t>
            </a:r>
          </a:p>
        </p:txBody>
      </p:sp>
      <p:sp>
        <p:nvSpPr>
          <p:cNvPr id="4" name="Slide Number Placeholder 3">
            <a:extLst>
              <a:ext uri="{FF2B5EF4-FFF2-40B4-BE49-F238E27FC236}">
                <a16:creationId xmlns:a16="http://schemas.microsoft.com/office/drawing/2014/main" id="{B0C8A7EE-DD91-1CF7-1725-AB1743A494D9}"/>
              </a:ext>
            </a:extLst>
          </p:cNvPr>
          <p:cNvSpPr>
            <a:spLocks noGrp="1"/>
          </p:cNvSpPr>
          <p:nvPr>
            <p:ph type="sldNum" idx="4294967295"/>
          </p:nvPr>
        </p:nvSpPr>
        <p:spPr>
          <a:xfrm>
            <a:off x="12861925" y="6881813"/>
            <a:ext cx="577850" cy="401637"/>
          </a:xfrm>
        </p:spPr>
        <p:txBody>
          <a:bodyPr/>
          <a:lstStyle/>
          <a:p>
            <a:pPr marL="0" lvl="0" indent="0" algn="r" rtl="0">
              <a:spcBef>
                <a:spcPts val="0"/>
              </a:spcBef>
              <a:spcAft>
                <a:spcPts val="0"/>
              </a:spcAft>
              <a:buNone/>
            </a:pPr>
            <a:fld id="{00000000-1234-1234-1234-123412341234}" type="slidenum">
              <a:rPr lang="en-GB" smtClean="0"/>
              <a:t>15</a:t>
            </a:fld>
            <a:r>
              <a:rPr lang="en-GB" b="0">
                <a:solidFill>
                  <a:schemeClr val="lt1"/>
                </a:solidFill>
              </a:rPr>
              <a:t>              </a:t>
            </a:r>
            <a:endParaRPr lang="en-GB">
              <a:solidFill>
                <a:srgbClr val="603DB9"/>
              </a:solidFill>
            </a:endParaRPr>
          </a:p>
        </p:txBody>
      </p:sp>
      <p:pic>
        <p:nvPicPr>
          <p:cNvPr id="84" name="Picture 83" descr="A black background with blue text&#10;&#10;Description automatically generated">
            <a:extLst>
              <a:ext uri="{FF2B5EF4-FFF2-40B4-BE49-F238E27FC236}">
                <a16:creationId xmlns:a16="http://schemas.microsoft.com/office/drawing/2014/main" id="{F0EB1331-965C-7446-8714-3D6D2B7EE83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5778748" y="1224885"/>
            <a:ext cx="1246167" cy="1122973"/>
          </a:xfrm>
          <a:prstGeom prst="rect">
            <a:avLst/>
          </a:prstGeom>
        </p:spPr>
      </p:pic>
      <p:pic>
        <p:nvPicPr>
          <p:cNvPr id="85" name="Picture 84" descr="A blue letter on a black background&#10;&#10;Description automatically generated">
            <a:extLst>
              <a:ext uri="{FF2B5EF4-FFF2-40B4-BE49-F238E27FC236}">
                <a16:creationId xmlns:a16="http://schemas.microsoft.com/office/drawing/2014/main" id="{C7F69ED2-90AC-E32C-171F-CC778B06EC1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7580842" y="1670788"/>
            <a:ext cx="1716766" cy="231167"/>
          </a:xfrm>
          <a:prstGeom prst="rect">
            <a:avLst/>
          </a:prstGeom>
        </p:spPr>
      </p:pic>
      <p:pic>
        <p:nvPicPr>
          <p:cNvPr id="86" name="Picture 85">
            <a:extLst>
              <a:ext uri="{FF2B5EF4-FFF2-40B4-BE49-F238E27FC236}">
                <a16:creationId xmlns:a16="http://schemas.microsoft.com/office/drawing/2014/main" id="{6F291056-508F-6816-9505-FC1F48D68B10}"/>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9853536" y="1520758"/>
            <a:ext cx="1831082" cy="531226"/>
          </a:xfrm>
          <a:prstGeom prst="rect">
            <a:avLst/>
          </a:prstGeom>
        </p:spPr>
      </p:pic>
    </p:spTree>
    <p:extLst>
      <p:ext uri="{BB962C8B-B14F-4D97-AF65-F5344CB8AC3E}">
        <p14:creationId xmlns:p14="http://schemas.microsoft.com/office/powerpoint/2010/main" val="758673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1F4458B-95CF-5270-7889-59EAFCDD2CF2}"/>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GB" smtClean="0"/>
              <a:t>2</a:t>
            </a:fld>
            <a:r>
              <a:rPr lang="en-GB" b="0">
                <a:solidFill>
                  <a:schemeClr val="lt1"/>
                </a:solidFill>
              </a:rPr>
              <a:t>              </a:t>
            </a:r>
            <a:endParaRPr lang="en-GB">
              <a:solidFill>
                <a:srgbClr val="603DB9"/>
              </a:solidFill>
            </a:endParaRPr>
          </a:p>
        </p:txBody>
      </p:sp>
      <p:sp>
        <p:nvSpPr>
          <p:cNvPr id="5" name="Rectangle 4">
            <a:extLst>
              <a:ext uri="{FF2B5EF4-FFF2-40B4-BE49-F238E27FC236}">
                <a16:creationId xmlns:a16="http://schemas.microsoft.com/office/drawing/2014/main" id="{E1E5D8E2-05C9-46D3-0618-686F7507233A}"/>
              </a:ext>
            </a:extLst>
          </p:cNvPr>
          <p:cNvSpPr/>
          <p:nvPr/>
        </p:nvSpPr>
        <p:spPr>
          <a:xfrm>
            <a:off x="929119" y="1371600"/>
            <a:ext cx="11581536" cy="4816474"/>
          </a:xfrm>
          <a:prstGeom prst="rect">
            <a:avLst/>
          </a:prstGeom>
          <a:solidFill>
            <a:schemeClr val="bg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spcAft>
                <a:spcPts val="1200"/>
              </a:spcAft>
            </a:pPr>
            <a:r>
              <a:rPr lang="en-GB" sz="2400" dirty="0">
                <a:solidFill>
                  <a:schemeClr val="tx1"/>
                </a:solidFill>
              </a:rPr>
              <a:t>Dear Team,</a:t>
            </a:r>
          </a:p>
          <a:p>
            <a:pPr algn="ctr">
              <a:spcAft>
                <a:spcPts val="1200"/>
              </a:spcAft>
            </a:pPr>
            <a:r>
              <a:rPr lang="en-GB" sz="2000" dirty="0">
                <a:solidFill>
                  <a:schemeClr val="tx1"/>
                </a:solidFill>
              </a:rPr>
              <a:t>Thank you for your great contributions to the AI4EO </a:t>
            </a:r>
            <a:r>
              <a:rPr lang="en-GB" sz="2000" dirty="0" err="1">
                <a:solidFill>
                  <a:schemeClr val="tx1"/>
                </a:solidFill>
              </a:rPr>
              <a:t>MapYourCity</a:t>
            </a:r>
            <a:r>
              <a:rPr lang="en-GB" sz="2000" dirty="0">
                <a:solidFill>
                  <a:schemeClr val="tx1"/>
                </a:solidFill>
              </a:rPr>
              <a:t> challenge. Challenges like this live because of their great community and active </a:t>
            </a:r>
            <a:r>
              <a:rPr lang="en-GB" sz="2000">
                <a:solidFill>
                  <a:schemeClr val="tx1"/>
                </a:solidFill>
              </a:rPr>
              <a:t>participation and I are </a:t>
            </a:r>
            <a:r>
              <a:rPr lang="en-GB" sz="2000" dirty="0">
                <a:solidFill>
                  <a:schemeClr val="tx1"/>
                </a:solidFill>
              </a:rPr>
              <a:t>happy that you chose to be part of it.</a:t>
            </a:r>
            <a:endParaRPr lang="en-GB" sz="2400" dirty="0">
              <a:solidFill>
                <a:schemeClr val="tx1"/>
              </a:solidFill>
            </a:endParaRPr>
          </a:p>
          <a:p>
            <a:pPr algn="ctr">
              <a:spcAft>
                <a:spcPts val="1200"/>
              </a:spcAft>
            </a:pPr>
            <a:r>
              <a:rPr lang="en-GB" sz="2000" dirty="0">
                <a:solidFill>
                  <a:schemeClr val="tx1"/>
                </a:solidFill>
              </a:rPr>
              <a:t>We hope you had fun, excitement and learned something whilst competing in our challenge – you can be proud of your great solutions</a:t>
            </a:r>
            <a:r>
              <a:rPr lang="en-GB" sz="2000">
                <a:solidFill>
                  <a:schemeClr val="tx1"/>
                </a:solidFill>
              </a:rPr>
              <a:t>, and I are </a:t>
            </a:r>
            <a:r>
              <a:rPr lang="en-GB" sz="2000" dirty="0">
                <a:solidFill>
                  <a:schemeClr val="tx1"/>
                </a:solidFill>
              </a:rPr>
              <a:t>happy to announce that you are in the top 10 of the leaderboard.</a:t>
            </a:r>
          </a:p>
          <a:p>
            <a:pPr algn="ctr">
              <a:spcAft>
                <a:spcPts val="1200"/>
              </a:spcAft>
            </a:pPr>
            <a:endParaRPr lang="en-GB" sz="2000" dirty="0">
              <a:solidFill>
                <a:schemeClr val="tx1"/>
              </a:solidFill>
            </a:endParaRPr>
          </a:p>
          <a:p>
            <a:pPr algn="ctr">
              <a:spcAft>
                <a:spcPts val="1200"/>
              </a:spcAft>
            </a:pPr>
            <a:r>
              <a:rPr lang="en-GB" sz="2000" dirty="0">
                <a:solidFill>
                  <a:schemeClr val="tx1"/>
                </a:solidFill>
              </a:rPr>
              <a:t>From the entire AI4EO team: Thank you for your great contributions.</a:t>
            </a:r>
          </a:p>
        </p:txBody>
      </p:sp>
    </p:spTree>
    <p:extLst>
      <p:ext uri="{BB962C8B-B14F-4D97-AF65-F5344CB8AC3E}">
        <p14:creationId xmlns:p14="http://schemas.microsoft.com/office/powerpoint/2010/main" val="1835035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5AC13B-5888-3525-6CE6-A2D1CF62E28C}"/>
              </a:ext>
            </a:extLst>
          </p:cNvPr>
          <p:cNvSpPr>
            <a:spLocks noGrp="1"/>
          </p:cNvSpPr>
          <p:nvPr>
            <p:ph type="sldNum" idx="10"/>
          </p:nvPr>
        </p:nvSpPr>
        <p:spPr/>
        <p:txBody>
          <a:bodyPr/>
          <a:lstStyle/>
          <a:p>
            <a:fld id="{00000000-1234-1234-1234-123412341234}" type="slidenum">
              <a:rPr lang="en-GB" smtClean="0"/>
              <a:pPr/>
              <a:t>3</a:t>
            </a:fld>
            <a:r>
              <a:rPr lang="en-GB" b="0"/>
              <a:t>              </a:t>
            </a:r>
            <a:endParaRPr lang="en-GB" sz="1400" b="0" dirty="0">
              <a:latin typeface="Arial"/>
              <a:ea typeface="Arial"/>
              <a:cs typeface="Arial"/>
              <a:sym typeface="Arial"/>
            </a:endParaRPr>
          </a:p>
        </p:txBody>
      </p:sp>
      <p:sp>
        <p:nvSpPr>
          <p:cNvPr id="3" name="TextBox 2">
            <a:extLst>
              <a:ext uri="{FF2B5EF4-FFF2-40B4-BE49-F238E27FC236}">
                <a16:creationId xmlns:a16="http://schemas.microsoft.com/office/drawing/2014/main" id="{2BAEB157-7508-E418-680A-DB0EEDFDA058}"/>
              </a:ext>
            </a:extLst>
          </p:cNvPr>
          <p:cNvSpPr txBox="1"/>
          <p:nvPr/>
        </p:nvSpPr>
        <p:spPr>
          <a:xfrm>
            <a:off x="4990407" y="540327"/>
            <a:ext cx="8088284" cy="1938992"/>
          </a:xfrm>
          <a:prstGeom prst="rect">
            <a:avLst/>
          </a:prstGeom>
          <a:noFill/>
        </p:spPr>
        <p:txBody>
          <a:bodyPr wrap="square" rtlCol="0">
            <a:spAutoFit/>
          </a:bodyPr>
          <a:lstStyle/>
          <a:p>
            <a:r>
              <a:rPr lang="en-GB" sz="2400" dirty="0"/>
              <a:t>As you have potentially qualified for one of the top three </a:t>
            </a:r>
            <a:r>
              <a:rPr lang="en-GB" sz="2400"/>
              <a:t>prizes, I are </a:t>
            </a:r>
            <a:r>
              <a:rPr lang="en-GB" sz="2400" dirty="0"/>
              <a:t>evaluating your submission to confirm and validate the code and approach.</a:t>
            </a:r>
          </a:p>
          <a:p>
            <a:endParaRPr lang="en-GB" sz="2400" dirty="0"/>
          </a:p>
          <a:p>
            <a:r>
              <a:rPr lang="en-GB" sz="2400"/>
              <a:t>Therefore, I ask </a:t>
            </a:r>
            <a:r>
              <a:rPr lang="en-GB" sz="2400" dirty="0"/>
              <a:t>you in this document to:</a:t>
            </a:r>
          </a:p>
        </p:txBody>
      </p:sp>
      <p:grpSp>
        <p:nvGrpSpPr>
          <p:cNvPr id="12" name="Group 11">
            <a:extLst>
              <a:ext uri="{FF2B5EF4-FFF2-40B4-BE49-F238E27FC236}">
                <a16:creationId xmlns:a16="http://schemas.microsoft.com/office/drawing/2014/main" id="{30317F9C-6AEB-7AD3-7CB1-BF0DA9EEC673}"/>
              </a:ext>
            </a:extLst>
          </p:cNvPr>
          <p:cNvGrpSpPr/>
          <p:nvPr/>
        </p:nvGrpSpPr>
        <p:grpSpPr>
          <a:xfrm>
            <a:off x="5101242" y="3602525"/>
            <a:ext cx="6038245" cy="482138"/>
            <a:chOff x="5101242" y="3602525"/>
            <a:chExt cx="6038245" cy="482138"/>
          </a:xfrm>
        </p:grpSpPr>
        <p:sp>
          <p:nvSpPr>
            <p:cNvPr id="4" name="TextBox 3">
              <a:extLst>
                <a:ext uri="{FF2B5EF4-FFF2-40B4-BE49-F238E27FC236}">
                  <a16:creationId xmlns:a16="http://schemas.microsoft.com/office/drawing/2014/main" id="{C2D2FDFF-B182-8845-9BD2-21C62C126B91}"/>
                </a:ext>
              </a:extLst>
            </p:cNvPr>
            <p:cNvSpPr txBox="1"/>
            <p:nvPr/>
          </p:nvSpPr>
          <p:spPr>
            <a:xfrm>
              <a:off x="5583380" y="3612762"/>
              <a:ext cx="5556107" cy="461665"/>
            </a:xfrm>
            <a:prstGeom prst="rect">
              <a:avLst/>
            </a:prstGeom>
            <a:noFill/>
          </p:spPr>
          <p:txBody>
            <a:bodyPr wrap="square" rtlCol="0">
              <a:spAutoFit/>
            </a:bodyPr>
            <a:lstStyle/>
            <a:p>
              <a:r>
                <a:rPr lang="de-DE" sz="2400" dirty="0" err="1"/>
                <a:t>Present</a:t>
              </a:r>
              <a:r>
                <a:rPr lang="de-DE" sz="2400" dirty="0"/>
                <a:t> </a:t>
              </a:r>
              <a:r>
                <a:rPr lang="de-DE" sz="2400" dirty="0" err="1"/>
                <a:t>your</a:t>
              </a:r>
              <a:r>
                <a:rPr lang="de-DE" sz="2400" dirty="0"/>
                <a:t> </a:t>
              </a:r>
              <a:r>
                <a:rPr lang="de-DE" sz="2400" dirty="0" err="1"/>
                <a:t>solution</a:t>
              </a:r>
              <a:r>
                <a:rPr lang="de-DE" sz="2400" dirty="0"/>
                <a:t> </a:t>
              </a:r>
              <a:r>
                <a:rPr lang="de-DE" sz="2400" dirty="0" err="1"/>
                <a:t>approach</a:t>
              </a:r>
              <a:endParaRPr lang="en-GB" sz="2400" dirty="0"/>
            </a:p>
          </p:txBody>
        </p:sp>
        <p:pic>
          <p:nvPicPr>
            <p:cNvPr id="9" name="Graphic 8">
              <a:extLst>
                <a:ext uri="{FF2B5EF4-FFF2-40B4-BE49-F238E27FC236}">
                  <a16:creationId xmlns:a16="http://schemas.microsoft.com/office/drawing/2014/main" id="{52F6687D-9D83-07A5-16BB-31D8FBAEAD78}"/>
                </a:ext>
              </a:extLst>
            </p:cNvPr>
            <p:cNvPicPr>
              <a:picLocks/>
            </p:cNvPicPr>
            <p:nvPr/>
          </p:nvPicPr>
          <p:blipFill>
            <a:blip r:embed="rId2">
              <a:extLst>
                <a:ext uri="{96DAC541-7B7A-43D3-8B79-37D633B846F1}">
                  <asvg:svgBlip xmlns:asvg="http://schemas.microsoft.com/office/drawing/2016/SVG/main" r:embed="rId3"/>
                </a:ext>
              </a:extLst>
            </a:blip>
            <a:stretch>
              <a:fillRect/>
            </a:stretch>
          </p:blipFill>
          <p:spPr>
            <a:xfrm>
              <a:off x="5101242" y="3602525"/>
              <a:ext cx="482138" cy="482138"/>
            </a:xfrm>
            <a:prstGeom prst="rect">
              <a:avLst/>
            </a:prstGeom>
          </p:spPr>
        </p:pic>
      </p:grpSp>
      <p:grpSp>
        <p:nvGrpSpPr>
          <p:cNvPr id="13" name="Group 12">
            <a:extLst>
              <a:ext uri="{FF2B5EF4-FFF2-40B4-BE49-F238E27FC236}">
                <a16:creationId xmlns:a16="http://schemas.microsoft.com/office/drawing/2014/main" id="{BBF462EF-BF5F-DDD7-41E0-AB688CEF5554}"/>
              </a:ext>
            </a:extLst>
          </p:cNvPr>
          <p:cNvGrpSpPr/>
          <p:nvPr/>
        </p:nvGrpSpPr>
        <p:grpSpPr>
          <a:xfrm>
            <a:off x="5101242" y="4741264"/>
            <a:ext cx="4375266" cy="482138"/>
            <a:chOff x="5101242" y="4741264"/>
            <a:chExt cx="4375266" cy="482138"/>
          </a:xfrm>
        </p:grpSpPr>
        <p:sp>
          <p:nvSpPr>
            <p:cNvPr id="5" name="TextBox 4">
              <a:extLst>
                <a:ext uri="{FF2B5EF4-FFF2-40B4-BE49-F238E27FC236}">
                  <a16:creationId xmlns:a16="http://schemas.microsoft.com/office/drawing/2014/main" id="{A312C2AC-2AB8-5785-7CC3-030A3CBF81FB}"/>
                </a:ext>
              </a:extLst>
            </p:cNvPr>
            <p:cNvSpPr txBox="1"/>
            <p:nvPr/>
          </p:nvSpPr>
          <p:spPr>
            <a:xfrm>
              <a:off x="5583380" y="4751501"/>
              <a:ext cx="3893128" cy="461665"/>
            </a:xfrm>
            <a:prstGeom prst="rect">
              <a:avLst/>
            </a:prstGeom>
            <a:noFill/>
          </p:spPr>
          <p:txBody>
            <a:bodyPr wrap="square" rtlCol="0">
              <a:spAutoFit/>
            </a:bodyPr>
            <a:lstStyle/>
            <a:p>
              <a:r>
                <a:rPr lang="de-DE" sz="2400" dirty="0" err="1"/>
                <a:t>Explain</a:t>
              </a:r>
              <a:r>
                <a:rPr lang="de-DE" sz="2400" dirty="0"/>
                <a:t> </a:t>
              </a:r>
              <a:r>
                <a:rPr lang="de-DE" sz="2400" dirty="0" err="1"/>
                <a:t>your</a:t>
              </a:r>
              <a:r>
                <a:rPr lang="de-DE" sz="2400" dirty="0"/>
                <a:t> code</a:t>
              </a:r>
              <a:endParaRPr lang="en-GB" sz="2400" dirty="0"/>
            </a:p>
          </p:txBody>
        </p:sp>
        <p:pic>
          <p:nvPicPr>
            <p:cNvPr id="10" name="Graphic 9">
              <a:extLst>
                <a:ext uri="{FF2B5EF4-FFF2-40B4-BE49-F238E27FC236}">
                  <a16:creationId xmlns:a16="http://schemas.microsoft.com/office/drawing/2014/main" id="{7CFC994A-7FE1-F1DB-4E40-3CDDB5705D9D}"/>
                </a:ext>
              </a:extLst>
            </p:cNvPr>
            <p:cNvPicPr>
              <a:picLocks/>
            </p:cNvPicPr>
            <p:nvPr/>
          </p:nvPicPr>
          <p:blipFill>
            <a:blip r:embed="rId2">
              <a:extLst>
                <a:ext uri="{96DAC541-7B7A-43D3-8B79-37D633B846F1}">
                  <asvg:svgBlip xmlns:asvg="http://schemas.microsoft.com/office/drawing/2016/SVG/main" r:embed="rId3"/>
                </a:ext>
              </a:extLst>
            </a:blip>
            <a:stretch>
              <a:fillRect/>
            </a:stretch>
          </p:blipFill>
          <p:spPr>
            <a:xfrm>
              <a:off x="5101242" y="4741264"/>
              <a:ext cx="482138" cy="482138"/>
            </a:xfrm>
            <a:prstGeom prst="rect">
              <a:avLst/>
            </a:prstGeom>
          </p:spPr>
        </p:pic>
      </p:grpSp>
      <p:grpSp>
        <p:nvGrpSpPr>
          <p:cNvPr id="14" name="Group 13">
            <a:extLst>
              <a:ext uri="{FF2B5EF4-FFF2-40B4-BE49-F238E27FC236}">
                <a16:creationId xmlns:a16="http://schemas.microsoft.com/office/drawing/2014/main" id="{FB3610BB-0E8B-20C6-AADC-D26002B1B358}"/>
              </a:ext>
            </a:extLst>
          </p:cNvPr>
          <p:cNvGrpSpPr/>
          <p:nvPr/>
        </p:nvGrpSpPr>
        <p:grpSpPr>
          <a:xfrm>
            <a:off x="5101242" y="5859530"/>
            <a:ext cx="5692183" cy="482138"/>
            <a:chOff x="5101242" y="5859530"/>
            <a:chExt cx="5692183" cy="482138"/>
          </a:xfrm>
        </p:grpSpPr>
        <p:sp>
          <p:nvSpPr>
            <p:cNvPr id="8" name="TextBox 7">
              <a:extLst>
                <a:ext uri="{FF2B5EF4-FFF2-40B4-BE49-F238E27FC236}">
                  <a16:creationId xmlns:a16="http://schemas.microsoft.com/office/drawing/2014/main" id="{25563E7D-F656-8BE2-F58B-D8C66FDE0CF9}"/>
                </a:ext>
              </a:extLst>
            </p:cNvPr>
            <p:cNvSpPr txBox="1"/>
            <p:nvPr/>
          </p:nvSpPr>
          <p:spPr>
            <a:xfrm>
              <a:off x="5583380" y="5869767"/>
              <a:ext cx="5210045" cy="461665"/>
            </a:xfrm>
            <a:prstGeom prst="rect">
              <a:avLst/>
            </a:prstGeom>
            <a:noFill/>
          </p:spPr>
          <p:txBody>
            <a:bodyPr wrap="square" rtlCol="0">
              <a:spAutoFit/>
            </a:bodyPr>
            <a:lstStyle/>
            <a:p>
              <a:r>
                <a:rPr lang="de-DE" sz="2400" dirty="0"/>
                <a:t>Highlight </a:t>
              </a:r>
              <a:r>
                <a:rPr lang="de-DE" sz="2400" dirty="0" err="1"/>
                <a:t>anything</a:t>
              </a:r>
              <a:r>
                <a:rPr lang="de-DE" sz="2400" dirty="0"/>
                <a:t> </a:t>
              </a:r>
              <a:r>
                <a:rPr lang="de-DE" sz="2400" dirty="0" err="1"/>
                <a:t>else</a:t>
              </a:r>
              <a:r>
                <a:rPr lang="de-DE" sz="2400" dirty="0"/>
                <a:t> </a:t>
              </a:r>
              <a:r>
                <a:rPr lang="de-DE" sz="2400" dirty="0" err="1"/>
                <a:t>of</a:t>
              </a:r>
              <a:r>
                <a:rPr lang="de-DE" sz="2400" dirty="0"/>
                <a:t> </a:t>
              </a:r>
              <a:r>
                <a:rPr lang="de-DE" sz="2400" dirty="0" err="1"/>
                <a:t>relevance</a:t>
              </a:r>
              <a:endParaRPr lang="en-GB" sz="2400" dirty="0"/>
            </a:p>
          </p:txBody>
        </p:sp>
        <p:pic>
          <p:nvPicPr>
            <p:cNvPr id="11" name="Graphic 10">
              <a:extLst>
                <a:ext uri="{FF2B5EF4-FFF2-40B4-BE49-F238E27FC236}">
                  <a16:creationId xmlns:a16="http://schemas.microsoft.com/office/drawing/2014/main" id="{E510856C-5767-DDB3-6FB4-A08FF4456C5F}"/>
                </a:ext>
              </a:extLst>
            </p:cNvPr>
            <p:cNvPicPr>
              <a:picLocks/>
            </p:cNvPicPr>
            <p:nvPr/>
          </p:nvPicPr>
          <p:blipFill>
            <a:blip r:embed="rId2">
              <a:extLst>
                <a:ext uri="{96DAC541-7B7A-43D3-8B79-37D633B846F1}">
                  <asvg:svgBlip xmlns:asvg="http://schemas.microsoft.com/office/drawing/2016/SVG/main" r:embed="rId3"/>
                </a:ext>
              </a:extLst>
            </a:blip>
            <a:stretch>
              <a:fillRect/>
            </a:stretch>
          </p:blipFill>
          <p:spPr>
            <a:xfrm>
              <a:off x="5101242" y="5859530"/>
              <a:ext cx="482138" cy="482138"/>
            </a:xfrm>
            <a:prstGeom prst="rect">
              <a:avLst/>
            </a:prstGeom>
          </p:spPr>
        </p:pic>
      </p:grpSp>
    </p:spTree>
    <p:extLst>
      <p:ext uri="{BB962C8B-B14F-4D97-AF65-F5344CB8AC3E}">
        <p14:creationId xmlns:p14="http://schemas.microsoft.com/office/powerpoint/2010/main" val="1835888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E4A019-1607-C2DA-BF20-B6B6FE90C200}"/>
              </a:ext>
            </a:extLst>
          </p:cNvPr>
          <p:cNvSpPr>
            <a:spLocks noGrp="1"/>
          </p:cNvSpPr>
          <p:nvPr>
            <p:ph type="title"/>
          </p:nvPr>
        </p:nvSpPr>
        <p:spPr/>
        <p:txBody>
          <a:bodyPr/>
          <a:lstStyle/>
          <a:p>
            <a:r>
              <a:rPr lang="en-GB" dirty="0"/>
              <a:t>Your solution approach</a:t>
            </a:r>
          </a:p>
        </p:txBody>
      </p:sp>
      <p:sp>
        <p:nvSpPr>
          <p:cNvPr id="4" name="Text Placeholder 3">
            <a:extLst>
              <a:ext uri="{FF2B5EF4-FFF2-40B4-BE49-F238E27FC236}">
                <a16:creationId xmlns:a16="http://schemas.microsoft.com/office/drawing/2014/main" id="{C1E78B44-A49E-9F46-869F-3C6A0DFC2915}"/>
              </a:ext>
            </a:extLst>
          </p:cNvPr>
          <p:cNvSpPr>
            <a:spLocks noGrp="1"/>
          </p:cNvSpPr>
          <p:nvPr>
            <p:ph type="body" idx="1"/>
          </p:nvPr>
        </p:nvSpPr>
        <p:spPr/>
        <p:txBody>
          <a:bodyPr/>
          <a:lstStyle/>
          <a:p>
            <a:r>
              <a:rPr lang="en-GB"/>
              <a:t>Please tell us about your overall approach to the MapYourCity challenge</a:t>
            </a:r>
          </a:p>
          <a:p>
            <a:r>
              <a:rPr lang="en-GB" sz="2400">
                <a:cs typeface="Calibri"/>
              </a:rPr>
              <a:t>Tell us about your methods/algorithms/technologies used in your solution</a:t>
            </a:r>
          </a:p>
          <a:p>
            <a:r>
              <a:rPr lang="en-GB" sz="2400">
                <a:cs typeface="Calibri"/>
              </a:rPr>
              <a:t>Please try to be concise and max use the next two slides for this</a:t>
            </a:r>
            <a:endParaRPr lang="en-GB" sz="2400">
              <a:ea typeface="Calibri"/>
              <a:cs typeface="Calibri"/>
            </a:endParaRPr>
          </a:p>
          <a:p>
            <a:endParaRPr lang="en-GB" dirty="0"/>
          </a:p>
        </p:txBody>
      </p:sp>
      <p:sp>
        <p:nvSpPr>
          <p:cNvPr id="2" name="Slide Number Placeholder 1">
            <a:extLst>
              <a:ext uri="{FF2B5EF4-FFF2-40B4-BE49-F238E27FC236}">
                <a16:creationId xmlns:a16="http://schemas.microsoft.com/office/drawing/2014/main" id="{FAF6F74D-EF1C-4DE3-2D81-1AFBC81CCB14}"/>
              </a:ext>
            </a:extLst>
          </p:cNvPr>
          <p:cNvSpPr>
            <a:spLocks noGrp="1"/>
          </p:cNvSpPr>
          <p:nvPr>
            <p:ph type="sldNum" idx="12"/>
          </p:nvPr>
        </p:nvSpPr>
        <p:spPr/>
        <p:txBody>
          <a:bodyPr/>
          <a:lstStyle/>
          <a:p>
            <a:fld id="{00000000-1234-1234-1234-123412341234}" type="slidenum">
              <a:rPr lang="en-GB" smtClean="0"/>
              <a:pPr/>
              <a:t>4</a:t>
            </a:fld>
            <a:r>
              <a:rPr lang="en-GB" b="0"/>
              <a:t>              </a:t>
            </a:r>
            <a:endParaRPr lang="en-GB" sz="1400" b="0" dirty="0">
              <a:latin typeface="Arial"/>
              <a:ea typeface="Arial"/>
              <a:cs typeface="Arial"/>
              <a:sym typeface="Arial"/>
            </a:endParaRPr>
          </a:p>
        </p:txBody>
      </p:sp>
    </p:spTree>
    <p:extLst>
      <p:ext uri="{BB962C8B-B14F-4D97-AF65-F5344CB8AC3E}">
        <p14:creationId xmlns:p14="http://schemas.microsoft.com/office/powerpoint/2010/main" val="4003662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104F3-B991-1748-F2D4-41A00BBC6EDF}"/>
              </a:ext>
            </a:extLst>
          </p:cNvPr>
          <p:cNvSpPr>
            <a:spLocks noGrp="1"/>
          </p:cNvSpPr>
          <p:nvPr>
            <p:ph type="title"/>
          </p:nvPr>
        </p:nvSpPr>
        <p:spPr>
          <a:xfrm>
            <a:off x="727687" y="136290"/>
            <a:ext cx="11984400" cy="740400"/>
          </a:xfrm>
        </p:spPr>
        <p:txBody>
          <a:bodyPr/>
          <a:lstStyle/>
          <a:p>
            <a:r>
              <a:rPr lang="en-GB" dirty="0"/>
              <a:t>Your solution approach (1/2)</a:t>
            </a:r>
          </a:p>
        </p:txBody>
      </p:sp>
      <p:sp>
        <p:nvSpPr>
          <p:cNvPr id="4" name="Slide Number Placeholder 3">
            <a:extLst>
              <a:ext uri="{FF2B5EF4-FFF2-40B4-BE49-F238E27FC236}">
                <a16:creationId xmlns:a16="http://schemas.microsoft.com/office/drawing/2014/main" id="{7A04B5D6-2118-829F-F47D-2B50D535A0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a:t>
            </a:fld>
            <a:r>
              <a:rPr lang="en-GB" b="0">
                <a:solidFill>
                  <a:schemeClr val="lt1"/>
                </a:solidFill>
              </a:rPr>
              <a:t>              </a:t>
            </a:r>
            <a:endParaRPr lang="en-GB">
              <a:solidFill>
                <a:srgbClr val="603DB9"/>
              </a:solidFill>
            </a:endParaRPr>
          </a:p>
        </p:txBody>
      </p:sp>
      <p:sp>
        <p:nvSpPr>
          <p:cNvPr id="6" name="텍스트 개체 틀 5">
            <a:extLst>
              <a:ext uri="{FF2B5EF4-FFF2-40B4-BE49-F238E27FC236}">
                <a16:creationId xmlns:a16="http://schemas.microsoft.com/office/drawing/2014/main" id="{205525C0-20A5-918E-B7FB-6005073E1C13}"/>
              </a:ext>
            </a:extLst>
          </p:cNvPr>
          <p:cNvSpPr>
            <a:spLocks noGrp="1"/>
          </p:cNvSpPr>
          <p:nvPr>
            <p:ph type="body" idx="1"/>
          </p:nvPr>
        </p:nvSpPr>
        <p:spPr>
          <a:xfrm>
            <a:off x="722259" y="662828"/>
            <a:ext cx="11984400" cy="1897978"/>
          </a:xfrm>
        </p:spPr>
        <p:txBody>
          <a:bodyPr>
            <a:normAutofit/>
          </a:bodyPr>
          <a:lstStyle/>
          <a:p>
            <a:pPr marL="76200" indent="0">
              <a:buNone/>
            </a:pPr>
            <a:r>
              <a:rPr lang="en-US" altLang="ko-KR" sz="1400" b="1" dirty="0"/>
              <a:t>1. Label Correlation </a:t>
            </a:r>
          </a:p>
          <a:p>
            <a:pPr marL="76200" indent="0">
              <a:buNone/>
            </a:pPr>
            <a:r>
              <a:rPr lang="ko-KR" altLang="en-US" sz="1200" dirty="0"/>
              <a:t> </a:t>
            </a:r>
            <a:r>
              <a:rPr lang="en-US" altLang="ko-KR" sz="1200" dirty="0"/>
              <a:t>- The label of this data is the problem of predicting the year the building was constructed. Therefore, the distance between labels indicates the time distance when the buildings were constructed, and thus there is a correlation. For example, Class 6 "&gt;2006" is closer to Class 5 "1993-2006" than to Class 0 "&lt;1930". Therefore, reflecting the correlation according to the distances held by the labels in the learning process was expected to be a key approach for the solution.</a:t>
            </a:r>
          </a:p>
          <a:p>
            <a:pPr marL="76200" indent="0">
              <a:buNone/>
            </a:pPr>
            <a:r>
              <a:rPr lang="en-US" altLang="ko-KR" sz="1200" dirty="0"/>
              <a:t>- Thus, the </a:t>
            </a:r>
            <a:r>
              <a:rPr lang="en-US" altLang="ko-KR" sz="1200"/>
              <a:t>first approach I took </a:t>
            </a:r>
            <a:r>
              <a:rPr lang="en-US" altLang="ko-KR" sz="1200" dirty="0"/>
              <a:t>assumed that the label distribution was composed of probabilities rather than a binary 1 or 0 </a:t>
            </a:r>
            <a:r>
              <a:rPr lang="en-US" altLang="ko-KR" sz="1200"/>
              <a:t>distribution. I converted </a:t>
            </a:r>
            <a:r>
              <a:rPr lang="en-US" altLang="ko-KR" sz="1200" dirty="0"/>
              <a:t>them into soft labels following the Gaussian Probabilistic Distribution and guided the learning to occur with KL-Divergence Loss. As a </a:t>
            </a:r>
            <a:r>
              <a:rPr lang="en-US" altLang="ko-KR" sz="1200"/>
              <a:t>result, I obtained </a:t>
            </a:r>
            <a:r>
              <a:rPr lang="en-US" altLang="ko-KR" sz="1200" dirty="0"/>
              <a:t>a small improvement in PB score. However, because the distribution of the converted labels is manually adjusted by the variant parameter, there is a cost and uncertainty involved in that part. To overcome </a:t>
            </a:r>
            <a:r>
              <a:rPr lang="en-US" altLang="ko-KR" sz="1200"/>
              <a:t>this, I used </a:t>
            </a:r>
            <a:r>
              <a:rPr lang="en-US" altLang="ko-KR" sz="1200" dirty="0"/>
              <a:t>the Label Smoothing method and achieved the best PB score improvement through it. Furthermore, through hyperparameter </a:t>
            </a:r>
            <a:r>
              <a:rPr lang="en-US" altLang="ko-KR" sz="1200"/>
              <a:t>search, I confirmed </a:t>
            </a:r>
            <a:r>
              <a:rPr lang="en-US" altLang="ko-KR" sz="1200" dirty="0"/>
              <a:t>that 0.3 is the best parameter for Label Smoothing.</a:t>
            </a:r>
          </a:p>
        </p:txBody>
      </p:sp>
      <p:grpSp>
        <p:nvGrpSpPr>
          <p:cNvPr id="22" name="그룹 21">
            <a:extLst>
              <a:ext uri="{FF2B5EF4-FFF2-40B4-BE49-F238E27FC236}">
                <a16:creationId xmlns:a16="http://schemas.microsoft.com/office/drawing/2014/main" id="{89FCE922-CDAD-3717-3B3B-6E947CA41DC0}"/>
              </a:ext>
            </a:extLst>
          </p:cNvPr>
          <p:cNvGrpSpPr/>
          <p:nvPr/>
        </p:nvGrpSpPr>
        <p:grpSpPr>
          <a:xfrm>
            <a:off x="1107623" y="2624218"/>
            <a:ext cx="8454680" cy="1651194"/>
            <a:chOff x="929097" y="2938208"/>
            <a:chExt cx="8454680" cy="1651194"/>
          </a:xfrm>
        </p:grpSpPr>
        <p:pic>
          <p:nvPicPr>
            <p:cNvPr id="8" name="그림 7">
              <a:extLst>
                <a:ext uri="{FF2B5EF4-FFF2-40B4-BE49-F238E27FC236}">
                  <a16:creationId xmlns:a16="http://schemas.microsoft.com/office/drawing/2014/main" id="{EB3AA6F3-3B9B-ABDB-75F2-A2B5455AEC3D}"/>
                </a:ext>
              </a:extLst>
            </p:cNvPr>
            <p:cNvPicPr>
              <a:picLocks noChangeAspect="1"/>
            </p:cNvPicPr>
            <p:nvPr/>
          </p:nvPicPr>
          <p:blipFill>
            <a:blip r:embed="rId2"/>
            <a:stretch>
              <a:fillRect/>
            </a:stretch>
          </p:blipFill>
          <p:spPr>
            <a:xfrm>
              <a:off x="929097" y="2938208"/>
              <a:ext cx="2359630" cy="1342981"/>
            </a:xfrm>
            <a:prstGeom prst="rect">
              <a:avLst/>
            </a:prstGeom>
          </p:spPr>
        </p:pic>
        <p:pic>
          <p:nvPicPr>
            <p:cNvPr id="10" name="그림 9">
              <a:extLst>
                <a:ext uri="{FF2B5EF4-FFF2-40B4-BE49-F238E27FC236}">
                  <a16:creationId xmlns:a16="http://schemas.microsoft.com/office/drawing/2014/main" id="{7B2CF027-16E7-53BB-46CD-976B38A44C3B}"/>
                </a:ext>
              </a:extLst>
            </p:cNvPr>
            <p:cNvPicPr>
              <a:picLocks noChangeAspect="1"/>
            </p:cNvPicPr>
            <p:nvPr/>
          </p:nvPicPr>
          <p:blipFill>
            <a:blip r:embed="rId3"/>
            <a:stretch>
              <a:fillRect/>
            </a:stretch>
          </p:blipFill>
          <p:spPr>
            <a:xfrm>
              <a:off x="3944846" y="2938208"/>
              <a:ext cx="2359630" cy="1342981"/>
            </a:xfrm>
            <a:prstGeom prst="rect">
              <a:avLst/>
            </a:prstGeom>
          </p:spPr>
        </p:pic>
        <p:sp>
          <p:nvSpPr>
            <p:cNvPr id="11" name="화살표: 오른쪽 10">
              <a:extLst>
                <a:ext uri="{FF2B5EF4-FFF2-40B4-BE49-F238E27FC236}">
                  <a16:creationId xmlns:a16="http://schemas.microsoft.com/office/drawing/2014/main" id="{D8ED5907-C6B1-E085-D5EE-0B0364BE78DF}"/>
                </a:ext>
              </a:extLst>
            </p:cNvPr>
            <p:cNvSpPr/>
            <p:nvPr/>
          </p:nvSpPr>
          <p:spPr>
            <a:xfrm>
              <a:off x="3443718" y="3413755"/>
              <a:ext cx="395583" cy="195943"/>
            </a:xfrm>
            <a:prstGeom prst="rightArrow">
              <a:avLst/>
            </a:prstGeom>
            <a:solidFill>
              <a:srgbClr val="39C1B4"/>
            </a:solidFill>
            <a:ln>
              <a:solidFill>
                <a:srgbClr val="39C1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extLst>
                <a:ext uri="{FF2B5EF4-FFF2-40B4-BE49-F238E27FC236}">
                  <a16:creationId xmlns:a16="http://schemas.microsoft.com/office/drawing/2014/main" id="{6C94444B-63DE-30AF-142D-773D7BC630BA}"/>
                </a:ext>
              </a:extLst>
            </p:cNvPr>
            <p:cNvSpPr/>
            <p:nvPr/>
          </p:nvSpPr>
          <p:spPr>
            <a:xfrm>
              <a:off x="6452529" y="3413755"/>
              <a:ext cx="395583" cy="195943"/>
            </a:xfrm>
            <a:prstGeom prst="rightArrow">
              <a:avLst/>
            </a:prstGeom>
            <a:solidFill>
              <a:srgbClr val="39C1B4"/>
            </a:solidFill>
            <a:ln>
              <a:solidFill>
                <a:srgbClr val="39C1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C5860672-C759-A52A-5358-04C4B9C9BE7C}"/>
                </a:ext>
              </a:extLst>
            </p:cNvPr>
            <p:cNvSpPr txBox="1"/>
            <p:nvPr/>
          </p:nvSpPr>
          <p:spPr>
            <a:xfrm>
              <a:off x="1467395" y="4343181"/>
              <a:ext cx="1519644" cy="246221"/>
            </a:xfrm>
            <a:prstGeom prst="rect">
              <a:avLst/>
            </a:prstGeom>
            <a:noFill/>
          </p:spPr>
          <p:txBody>
            <a:bodyPr wrap="square" rtlCol="0">
              <a:spAutoFit/>
            </a:bodyPr>
            <a:lstStyle/>
            <a:p>
              <a:r>
                <a:rPr lang="en-US" altLang="ko-KR" sz="1000"/>
                <a:t>&lt;</a:t>
              </a:r>
              <a:r>
                <a:rPr lang="ko-KR" altLang="en-US" sz="1000"/>
                <a:t> </a:t>
              </a:r>
              <a:r>
                <a:rPr lang="en-US" altLang="ko-KR" sz="1000"/>
                <a:t>Original Hard Label &gt; </a:t>
              </a:r>
              <a:endParaRPr lang="ko-KR" altLang="en-US" sz="1000"/>
            </a:p>
          </p:txBody>
        </p:sp>
        <p:sp>
          <p:nvSpPr>
            <p:cNvPr id="14" name="TextBox 13">
              <a:extLst>
                <a:ext uri="{FF2B5EF4-FFF2-40B4-BE49-F238E27FC236}">
                  <a16:creationId xmlns:a16="http://schemas.microsoft.com/office/drawing/2014/main" id="{238DB7E3-808F-70B7-EE79-BDC23BCD5124}"/>
                </a:ext>
              </a:extLst>
            </p:cNvPr>
            <p:cNvSpPr txBox="1"/>
            <p:nvPr/>
          </p:nvSpPr>
          <p:spPr>
            <a:xfrm>
              <a:off x="4079966" y="4332302"/>
              <a:ext cx="2289174" cy="246221"/>
            </a:xfrm>
            <a:prstGeom prst="rect">
              <a:avLst/>
            </a:prstGeom>
            <a:noFill/>
          </p:spPr>
          <p:txBody>
            <a:bodyPr wrap="square" rtlCol="0">
              <a:spAutoFit/>
            </a:bodyPr>
            <a:lstStyle/>
            <a:p>
              <a:r>
                <a:rPr lang="en-US" altLang="ko-KR" sz="1000"/>
                <a:t>&lt;</a:t>
              </a:r>
              <a:r>
                <a:rPr lang="ko-KR" altLang="en-US" sz="1000"/>
                <a:t> </a:t>
              </a:r>
              <a:r>
                <a:rPr lang="en-US" altLang="ko-KR" sz="1000"/>
                <a:t>Gaussian Distributed Soft Label &gt; </a:t>
              </a:r>
              <a:endParaRPr lang="ko-KR" altLang="en-US" sz="1000"/>
            </a:p>
          </p:txBody>
        </p:sp>
        <p:sp>
          <p:nvSpPr>
            <p:cNvPr id="17" name="TextBox 16">
              <a:extLst>
                <a:ext uri="{FF2B5EF4-FFF2-40B4-BE49-F238E27FC236}">
                  <a16:creationId xmlns:a16="http://schemas.microsoft.com/office/drawing/2014/main" id="{DD2B5383-005D-7B65-F82D-CB6D6369F0A9}"/>
                </a:ext>
              </a:extLst>
            </p:cNvPr>
            <p:cNvSpPr txBox="1"/>
            <p:nvPr/>
          </p:nvSpPr>
          <p:spPr>
            <a:xfrm>
              <a:off x="3306000" y="3611423"/>
              <a:ext cx="677497" cy="338554"/>
            </a:xfrm>
            <a:prstGeom prst="rect">
              <a:avLst/>
            </a:prstGeom>
            <a:noFill/>
          </p:spPr>
          <p:txBody>
            <a:bodyPr wrap="square" rtlCol="0">
              <a:spAutoFit/>
            </a:bodyPr>
            <a:lstStyle/>
            <a:p>
              <a:r>
                <a:rPr lang="en-US" altLang="ko-KR" sz="800"/>
                <a:t>PB score increased</a:t>
              </a:r>
              <a:endParaRPr lang="ko-KR" altLang="en-US" sz="800"/>
            </a:p>
          </p:txBody>
        </p:sp>
        <p:sp>
          <p:nvSpPr>
            <p:cNvPr id="18" name="TextBox 17">
              <a:extLst>
                <a:ext uri="{FF2B5EF4-FFF2-40B4-BE49-F238E27FC236}">
                  <a16:creationId xmlns:a16="http://schemas.microsoft.com/office/drawing/2014/main" id="{F7065784-B701-F692-E31C-1D1AD3A6CD40}"/>
                </a:ext>
              </a:extLst>
            </p:cNvPr>
            <p:cNvSpPr txBox="1"/>
            <p:nvPr/>
          </p:nvSpPr>
          <p:spPr>
            <a:xfrm>
              <a:off x="6311571" y="3609698"/>
              <a:ext cx="677497" cy="338554"/>
            </a:xfrm>
            <a:prstGeom prst="rect">
              <a:avLst/>
            </a:prstGeom>
            <a:noFill/>
          </p:spPr>
          <p:txBody>
            <a:bodyPr wrap="square" rtlCol="0">
              <a:spAutoFit/>
            </a:bodyPr>
            <a:lstStyle/>
            <a:p>
              <a:r>
                <a:rPr lang="en-US" altLang="ko-KR" sz="800"/>
                <a:t>PB score increased</a:t>
              </a:r>
              <a:endParaRPr lang="ko-KR" altLang="en-US" sz="800"/>
            </a:p>
          </p:txBody>
        </p:sp>
        <p:sp>
          <p:nvSpPr>
            <p:cNvPr id="21" name="TextBox 20">
              <a:extLst>
                <a:ext uri="{FF2B5EF4-FFF2-40B4-BE49-F238E27FC236}">
                  <a16:creationId xmlns:a16="http://schemas.microsoft.com/office/drawing/2014/main" id="{4E022815-23EE-18E3-BE57-A4DB2E688255}"/>
                </a:ext>
              </a:extLst>
            </p:cNvPr>
            <p:cNvSpPr txBox="1"/>
            <p:nvPr/>
          </p:nvSpPr>
          <p:spPr>
            <a:xfrm>
              <a:off x="7319848" y="4332303"/>
              <a:ext cx="2063929" cy="246221"/>
            </a:xfrm>
            <a:prstGeom prst="rect">
              <a:avLst/>
            </a:prstGeom>
            <a:noFill/>
          </p:spPr>
          <p:txBody>
            <a:bodyPr wrap="square" rtlCol="0">
              <a:spAutoFit/>
            </a:bodyPr>
            <a:lstStyle/>
            <a:p>
              <a:r>
                <a:rPr lang="en-US" altLang="ko-KR" sz="1000"/>
                <a:t>&lt;</a:t>
              </a:r>
              <a:r>
                <a:rPr lang="ko-KR" altLang="en-US" sz="1000"/>
                <a:t> </a:t>
              </a:r>
              <a:r>
                <a:rPr lang="en-US" altLang="ko-KR" sz="1000"/>
                <a:t>Label Smoothed Soft Label &gt; </a:t>
              </a:r>
              <a:endParaRPr lang="ko-KR" altLang="en-US" sz="1000"/>
            </a:p>
          </p:txBody>
        </p:sp>
      </p:grpSp>
      <p:sp>
        <p:nvSpPr>
          <p:cNvPr id="24" name="텍스트 개체 틀 5">
            <a:extLst>
              <a:ext uri="{FF2B5EF4-FFF2-40B4-BE49-F238E27FC236}">
                <a16:creationId xmlns:a16="http://schemas.microsoft.com/office/drawing/2014/main" id="{496A251C-BE04-1ED8-A17F-2C17CA7F3002}"/>
              </a:ext>
            </a:extLst>
          </p:cNvPr>
          <p:cNvSpPr txBox="1">
            <a:spLocks/>
          </p:cNvSpPr>
          <p:nvPr/>
        </p:nvSpPr>
        <p:spPr>
          <a:xfrm>
            <a:off x="675927" y="4279549"/>
            <a:ext cx="4041169" cy="23378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90000"/>
              </a:lnSpc>
              <a:spcBef>
                <a:spcPts val="1102"/>
              </a:spcBef>
              <a:spcAft>
                <a:spcPts val="0"/>
              </a:spcAft>
              <a:buClr>
                <a:srgbClr val="3BCDFD"/>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90000"/>
              </a:lnSpc>
              <a:spcBef>
                <a:spcPts val="551"/>
              </a:spcBef>
              <a:spcAft>
                <a:spcPts val="0"/>
              </a:spcAft>
              <a:buClr>
                <a:srgbClr val="3BCDFD"/>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51"/>
              </a:spcBef>
              <a:spcAft>
                <a:spcPts val="0"/>
              </a:spcAft>
              <a:buClr>
                <a:srgbClr val="3BCDFD"/>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lnSpc>
                <a:spcPct val="90000"/>
              </a:lnSpc>
              <a:spcBef>
                <a:spcPts val="551"/>
              </a:spcBef>
              <a:spcAft>
                <a:spcPts val="0"/>
              </a:spcAft>
              <a:buClr>
                <a:srgbClr val="3BCDFD"/>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90000"/>
              </a:lnSpc>
              <a:spcBef>
                <a:spcPts val="551"/>
              </a:spcBef>
              <a:spcAft>
                <a:spcPts val="0"/>
              </a:spcAft>
              <a:buClr>
                <a:srgbClr val="3BCDFD"/>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51"/>
              </a:spcBef>
              <a:spcAft>
                <a:spcPts val="0"/>
              </a:spcAft>
              <a:buClr>
                <a:schemeClr val="dk1"/>
              </a:buClr>
              <a:buSzPts val="1800"/>
              <a:buFont typeface="Arial"/>
              <a:buChar char="•"/>
              <a:defRPr sz="1984"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51"/>
              </a:spcBef>
              <a:spcAft>
                <a:spcPts val="0"/>
              </a:spcAft>
              <a:buClr>
                <a:schemeClr val="dk1"/>
              </a:buClr>
              <a:buSzPts val="1800"/>
              <a:buFont typeface="Arial"/>
              <a:buChar char="•"/>
              <a:defRPr sz="1984"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51"/>
              </a:spcBef>
              <a:spcAft>
                <a:spcPts val="0"/>
              </a:spcAft>
              <a:buClr>
                <a:schemeClr val="dk1"/>
              </a:buClr>
              <a:buSzPts val="1800"/>
              <a:buFont typeface="Arial"/>
              <a:buChar char="•"/>
              <a:defRPr sz="1984"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51"/>
              </a:spcBef>
              <a:spcAft>
                <a:spcPts val="0"/>
              </a:spcAft>
              <a:buClr>
                <a:schemeClr val="dk1"/>
              </a:buClr>
              <a:buSzPts val="1800"/>
              <a:buFont typeface="Arial"/>
              <a:buChar char="•"/>
              <a:defRPr sz="1984" b="0" i="0" u="none" strike="noStrike" cap="none">
                <a:solidFill>
                  <a:schemeClr val="dk1"/>
                </a:solidFill>
                <a:latin typeface="Calibri"/>
                <a:ea typeface="Calibri"/>
                <a:cs typeface="Calibri"/>
                <a:sym typeface="Calibri"/>
              </a:defRPr>
            </a:lvl9pPr>
          </a:lstStyle>
          <a:p>
            <a:pPr marL="76200" indent="0">
              <a:buFont typeface="Arial"/>
              <a:buNone/>
            </a:pPr>
            <a:r>
              <a:rPr lang="en-US" altLang="ko-KR" sz="1400" b="1" dirty="0"/>
              <a:t>2. Image</a:t>
            </a:r>
            <a:r>
              <a:rPr lang="ko-KR" altLang="en-US" sz="1400" b="1" dirty="0"/>
              <a:t> </a:t>
            </a:r>
            <a:r>
              <a:rPr lang="en-US" altLang="ko-KR" sz="1400" b="1" dirty="0"/>
              <a:t>Size Distribution</a:t>
            </a:r>
            <a:r>
              <a:rPr lang="ko-KR" altLang="en-US" sz="1400" b="1" dirty="0"/>
              <a:t> </a:t>
            </a:r>
            <a:r>
              <a:rPr lang="en-US" altLang="ko-KR" sz="1400" b="1" dirty="0"/>
              <a:t> </a:t>
            </a:r>
          </a:p>
          <a:p>
            <a:pPr marL="76200" indent="0">
              <a:lnSpc>
                <a:spcPct val="110000"/>
              </a:lnSpc>
              <a:buNone/>
            </a:pPr>
            <a:r>
              <a:rPr lang="en-US" altLang="ko-KR" sz="1200"/>
              <a:t>- To resize the Street View images, I first checked the distribution of the image sizes. The 2:3 aspect ratio was selected as the representative value that best represents the distribution of the sizes, and I believed that this would allow me to resize the images with minimal loss.</a:t>
            </a:r>
          </a:p>
          <a:p>
            <a:pPr marL="76200" indent="0">
              <a:lnSpc>
                <a:spcPct val="110000"/>
              </a:lnSpc>
              <a:buNone/>
            </a:pPr>
            <a:r>
              <a:rPr lang="en-US" altLang="ko-KR" sz="1200"/>
              <a:t>- In the case of Top-View and Sentinel images, the aspect ratio is 1:1, so it was considered reasonable to follow the size that the model was trained on when resizing.</a:t>
            </a:r>
            <a:endParaRPr lang="en-US" altLang="ko-KR" sz="1200" dirty="0"/>
          </a:p>
        </p:txBody>
      </p:sp>
      <p:pic>
        <p:nvPicPr>
          <p:cNvPr id="42" name="그림 41">
            <a:extLst>
              <a:ext uri="{FF2B5EF4-FFF2-40B4-BE49-F238E27FC236}">
                <a16:creationId xmlns:a16="http://schemas.microsoft.com/office/drawing/2014/main" id="{8CF2DF5B-964F-CDAD-E313-AA49A6F4AF1A}"/>
              </a:ext>
            </a:extLst>
          </p:cNvPr>
          <p:cNvPicPr>
            <a:picLocks noChangeAspect="1"/>
          </p:cNvPicPr>
          <p:nvPr/>
        </p:nvPicPr>
        <p:blipFill>
          <a:blip r:embed="rId4"/>
          <a:stretch>
            <a:fillRect/>
          </a:stretch>
        </p:blipFill>
        <p:spPr>
          <a:xfrm>
            <a:off x="7279021" y="2608269"/>
            <a:ext cx="2222030" cy="1410044"/>
          </a:xfrm>
          <a:prstGeom prst="rect">
            <a:avLst/>
          </a:prstGeom>
        </p:spPr>
      </p:pic>
      <p:grpSp>
        <p:nvGrpSpPr>
          <p:cNvPr id="3" name="그룹 2">
            <a:extLst>
              <a:ext uri="{FF2B5EF4-FFF2-40B4-BE49-F238E27FC236}">
                <a16:creationId xmlns:a16="http://schemas.microsoft.com/office/drawing/2014/main" id="{7BED4231-F4C1-A2FC-50F2-BABE09EBB92F}"/>
              </a:ext>
            </a:extLst>
          </p:cNvPr>
          <p:cNvGrpSpPr/>
          <p:nvPr/>
        </p:nvGrpSpPr>
        <p:grpSpPr>
          <a:xfrm>
            <a:off x="4717096" y="4660143"/>
            <a:ext cx="2599963" cy="1747775"/>
            <a:chOff x="4124913" y="4782541"/>
            <a:chExt cx="2599963" cy="1747775"/>
          </a:xfrm>
        </p:grpSpPr>
        <p:grpSp>
          <p:nvGrpSpPr>
            <p:cNvPr id="34" name="그룹 33">
              <a:extLst>
                <a:ext uri="{FF2B5EF4-FFF2-40B4-BE49-F238E27FC236}">
                  <a16:creationId xmlns:a16="http://schemas.microsoft.com/office/drawing/2014/main" id="{87227489-5A5E-5392-8070-00B00E47DF7F}"/>
                </a:ext>
              </a:extLst>
            </p:cNvPr>
            <p:cNvGrpSpPr/>
            <p:nvPr/>
          </p:nvGrpSpPr>
          <p:grpSpPr>
            <a:xfrm>
              <a:off x="4185273" y="4782541"/>
              <a:ext cx="2073382" cy="1491035"/>
              <a:chOff x="-2182239" y="5048274"/>
              <a:chExt cx="2073382" cy="1491035"/>
            </a:xfrm>
          </p:grpSpPr>
          <p:pic>
            <p:nvPicPr>
              <p:cNvPr id="26" name="그림 25">
                <a:extLst>
                  <a:ext uri="{FF2B5EF4-FFF2-40B4-BE49-F238E27FC236}">
                    <a16:creationId xmlns:a16="http://schemas.microsoft.com/office/drawing/2014/main" id="{87B72624-F71A-1FCC-EE70-9132326BBBD6}"/>
                  </a:ext>
                </a:extLst>
              </p:cNvPr>
              <p:cNvPicPr>
                <a:picLocks noChangeAspect="1"/>
              </p:cNvPicPr>
              <p:nvPr/>
            </p:nvPicPr>
            <p:blipFill>
              <a:blip r:embed="rId5"/>
              <a:stretch>
                <a:fillRect/>
              </a:stretch>
            </p:blipFill>
            <p:spPr>
              <a:xfrm>
                <a:off x="-2182239" y="5048274"/>
                <a:ext cx="2073382" cy="1491035"/>
              </a:xfrm>
              <a:prstGeom prst="rect">
                <a:avLst/>
              </a:prstGeom>
            </p:spPr>
          </p:pic>
          <p:cxnSp>
            <p:nvCxnSpPr>
              <p:cNvPr id="28" name="직선 화살표 연결선 27">
                <a:extLst>
                  <a:ext uri="{FF2B5EF4-FFF2-40B4-BE49-F238E27FC236}">
                    <a16:creationId xmlns:a16="http://schemas.microsoft.com/office/drawing/2014/main" id="{11187079-93AE-198C-3CE0-5B96F79DE80A}"/>
                  </a:ext>
                </a:extLst>
              </p:cNvPr>
              <p:cNvCxnSpPr/>
              <p:nvPr/>
            </p:nvCxnSpPr>
            <p:spPr>
              <a:xfrm flipV="1">
                <a:off x="-1802231" y="5108651"/>
                <a:ext cx="1419497" cy="1166949"/>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BD8D7DE7-BE2B-39D4-5E06-80C8E6D62F22}"/>
                </a:ext>
              </a:extLst>
            </p:cNvPr>
            <p:cNvCxnSpPr>
              <a:cxnSpLocks/>
            </p:cNvCxnSpPr>
            <p:nvPr/>
          </p:nvCxnSpPr>
          <p:spPr>
            <a:xfrm>
              <a:off x="5140047" y="5603969"/>
              <a:ext cx="0" cy="465905"/>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AB9FBBBA-553F-7844-9BBF-B68D91593957}"/>
                </a:ext>
              </a:extLst>
            </p:cNvPr>
            <p:cNvCxnSpPr>
              <a:cxnSpLocks/>
            </p:cNvCxnSpPr>
            <p:nvPr/>
          </p:nvCxnSpPr>
          <p:spPr>
            <a:xfrm flipH="1">
              <a:off x="4495613" y="5528058"/>
              <a:ext cx="568421" cy="0"/>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D92DC3E-3325-9710-4BEA-EEEED0242FBA}"/>
                </a:ext>
              </a:extLst>
            </p:cNvPr>
            <p:cNvSpPr txBox="1"/>
            <p:nvPr/>
          </p:nvSpPr>
          <p:spPr>
            <a:xfrm>
              <a:off x="4124913" y="6284095"/>
              <a:ext cx="2599963" cy="246221"/>
            </a:xfrm>
            <a:prstGeom prst="rect">
              <a:avLst/>
            </a:prstGeom>
            <a:noFill/>
          </p:spPr>
          <p:txBody>
            <a:bodyPr wrap="square" rtlCol="0">
              <a:spAutoFit/>
            </a:bodyPr>
            <a:lstStyle/>
            <a:p>
              <a:r>
                <a:rPr lang="en-US" altLang="ko-KR" sz="1000"/>
                <a:t>&lt;</a:t>
              </a:r>
              <a:r>
                <a:rPr lang="ko-KR" altLang="en-US" sz="1000"/>
                <a:t> </a:t>
              </a:r>
              <a:r>
                <a:rPr lang="en-US" altLang="ko-KR" sz="1000"/>
                <a:t>Street-View Image</a:t>
              </a:r>
              <a:r>
                <a:rPr lang="ko-KR" altLang="en-US" sz="1000"/>
                <a:t> </a:t>
              </a:r>
              <a:r>
                <a:rPr lang="en-US" altLang="ko-KR" sz="1000"/>
                <a:t>Size</a:t>
              </a:r>
              <a:r>
                <a:rPr lang="ko-KR" altLang="en-US" sz="1000"/>
                <a:t> </a:t>
              </a:r>
              <a:r>
                <a:rPr lang="en-US" altLang="ko-KR" sz="1000"/>
                <a:t>Distribution &gt; </a:t>
              </a:r>
              <a:endParaRPr lang="ko-KR" altLang="en-US" sz="1000"/>
            </a:p>
          </p:txBody>
        </p:sp>
      </p:grpSp>
      <p:sp>
        <p:nvSpPr>
          <p:cNvPr id="44" name="텍스트 개체 틀 5">
            <a:extLst>
              <a:ext uri="{FF2B5EF4-FFF2-40B4-BE49-F238E27FC236}">
                <a16:creationId xmlns:a16="http://schemas.microsoft.com/office/drawing/2014/main" id="{9991BC01-7EAE-2EA1-335E-F080D7F3A26A}"/>
              </a:ext>
            </a:extLst>
          </p:cNvPr>
          <p:cNvSpPr txBox="1">
            <a:spLocks/>
          </p:cNvSpPr>
          <p:nvPr/>
        </p:nvSpPr>
        <p:spPr>
          <a:xfrm>
            <a:off x="7230846" y="4669406"/>
            <a:ext cx="5644322" cy="172949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90000"/>
              </a:lnSpc>
              <a:spcBef>
                <a:spcPts val="1102"/>
              </a:spcBef>
              <a:spcAft>
                <a:spcPts val="0"/>
              </a:spcAft>
              <a:buClr>
                <a:srgbClr val="3BCDFD"/>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90000"/>
              </a:lnSpc>
              <a:spcBef>
                <a:spcPts val="551"/>
              </a:spcBef>
              <a:spcAft>
                <a:spcPts val="0"/>
              </a:spcAft>
              <a:buClr>
                <a:srgbClr val="3BCDFD"/>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51"/>
              </a:spcBef>
              <a:spcAft>
                <a:spcPts val="0"/>
              </a:spcAft>
              <a:buClr>
                <a:srgbClr val="3BCDFD"/>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lnSpc>
                <a:spcPct val="90000"/>
              </a:lnSpc>
              <a:spcBef>
                <a:spcPts val="551"/>
              </a:spcBef>
              <a:spcAft>
                <a:spcPts val="0"/>
              </a:spcAft>
              <a:buClr>
                <a:srgbClr val="3BCDFD"/>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90000"/>
              </a:lnSpc>
              <a:spcBef>
                <a:spcPts val="551"/>
              </a:spcBef>
              <a:spcAft>
                <a:spcPts val="0"/>
              </a:spcAft>
              <a:buClr>
                <a:srgbClr val="3BCDFD"/>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51"/>
              </a:spcBef>
              <a:spcAft>
                <a:spcPts val="0"/>
              </a:spcAft>
              <a:buClr>
                <a:schemeClr val="dk1"/>
              </a:buClr>
              <a:buSzPts val="1800"/>
              <a:buFont typeface="Arial"/>
              <a:buChar char="•"/>
              <a:defRPr sz="1984"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51"/>
              </a:spcBef>
              <a:spcAft>
                <a:spcPts val="0"/>
              </a:spcAft>
              <a:buClr>
                <a:schemeClr val="dk1"/>
              </a:buClr>
              <a:buSzPts val="1800"/>
              <a:buFont typeface="Arial"/>
              <a:buChar char="•"/>
              <a:defRPr sz="1984"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51"/>
              </a:spcBef>
              <a:spcAft>
                <a:spcPts val="0"/>
              </a:spcAft>
              <a:buClr>
                <a:schemeClr val="dk1"/>
              </a:buClr>
              <a:buSzPts val="1800"/>
              <a:buFont typeface="Arial"/>
              <a:buChar char="•"/>
              <a:defRPr sz="1984"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51"/>
              </a:spcBef>
              <a:spcAft>
                <a:spcPts val="0"/>
              </a:spcAft>
              <a:buClr>
                <a:schemeClr val="dk1"/>
              </a:buClr>
              <a:buSzPts val="1800"/>
              <a:buFont typeface="Arial"/>
              <a:buChar char="•"/>
              <a:defRPr sz="1984" b="0" i="0" u="none" strike="noStrike" cap="none">
                <a:solidFill>
                  <a:schemeClr val="dk1"/>
                </a:solidFill>
                <a:latin typeface="Calibri"/>
                <a:ea typeface="Calibri"/>
                <a:cs typeface="Calibri"/>
                <a:sym typeface="Calibri"/>
              </a:defRPr>
            </a:lvl9pPr>
          </a:lstStyle>
          <a:p>
            <a:pPr marL="0" indent="0">
              <a:lnSpc>
                <a:spcPct val="100000"/>
              </a:lnSpc>
              <a:spcBef>
                <a:spcPts val="0"/>
              </a:spcBef>
              <a:buClr>
                <a:srgbClr val="000000"/>
              </a:buClr>
              <a:buSzTx/>
              <a:buFontTx/>
              <a:buChar char="-"/>
              <a:defRPr/>
            </a:pPr>
            <a:r>
              <a:rPr kumimoji="0" lang="en-US" altLang="ko-KR"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rPr>
              <a:t> I </a:t>
            </a:r>
            <a:r>
              <a:rPr lang="en-US" altLang="ko-KR" sz="1200">
                <a:solidFill>
                  <a:srgbClr val="000000"/>
                </a:solidFill>
                <a:latin typeface="Calibri" panose="020F0502020204030204" pitchFamily="34" charset="0"/>
                <a:cs typeface="Calibri" panose="020F0502020204030204" pitchFamily="34" charset="0"/>
                <a:sym typeface="Arial"/>
              </a:rPr>
              <a:t>observed </a:t>
            </a:r>
            <a:r>
              <a:rPr lang="en-US" altLang="ko-KR" sz="1200" dirty="0">
                <a:solidFill>
                  <a:srgbClr val="000000"/>
                </a:solidFill>
                <a:latin typeface="Calibri" panose="020F0502020204030204" pitchFamily="34" charset="0"/>
                <a:cs typeface="Calibri" panose="020F0502020204030204" pitchFamily="34" charset="0"/>
                <a:sym typeface="Arial"/>
              </a:rPr>
              <a:t>that as the Validation Score increased, the Public Board Score also</a:t>
            </a:r>
          </a:p>
          <a:p>
            <a:pPr marL="0" indent="0">
              <a:lnSpc>
                <a:spcPct val="100000"/>
              </a:lnSpc>
              <a:spcBef>
                <a:spcPts val="0"/>
              </a:spcBef>
              <a:buClr>
                <a:srgbClr val="000000"/>
              </a:buClr>
              <a:buSzTx/>
              <a:buNone/>
              <a:defRPr/>
            </a:pPr>
            <a:r>
              <a:rPr lang="en-US" altLang="ko-KR" sz="1200" dirty="0">
                <a:solidFill>
                  <a:srgbClr val="000000"/>
                </a:solidFill>
                <a:latin typeface="Calibri" panose="020F0502020204030204" pitchFamily="34" charset="0"/>
                <a:cs typeface="Calibri" panose="020F0502020204030204" pitchFamily="34" charset="0"/>
                <a:sym typeface="Arial"/>
              </a:rPr>
              <a:t>increased. However, since this does not necessarily guarantee an increase in the Evaluation Score (Private Board </a:t>
            </a:r>
            <a:r>
              <a:rPr lang="en-US" altLang="ko-KR" sz="1200">
                <a:solidFill>
                  <a:srgbClr val="000000"/>
                </a:solidFill>
                <a:latin typeface="Calibri" panose="020F0502020204030204" pitchFamily="34" charset="0"/>
                <a:cs typeface="Calibri" panose="020F0502020204030204" pitchFamily="34" charset="0"/>
                <a:sym typeface="Arial"/>
              </a:rPr>
              <a:t>Score), I took </a:t>
            </a:r>
            <a:r>
              <a:rPr lang="en-US" altLang="ko-KR" sz="1200" dirty="0">
                <a:solidFill>
                  <a:srgbClr val="000000"/>
                </a:solidFill>
                <a:latin typeface="Calibri" panose="020F0502020204030204" pitchFamily="34" charset="0"/>
                <a:cs typeface="Calibri" panose="020F0502020204030204" pitchFamily="34" charset="0"/>
                <a:sym typeface="Arial"/>
              </a:rPr>
              <a:t>care to prevent the model from overfitting to the data.</a:t>
            </a:r>
          </a:p>
          <a:p>
            <a:pPr marL="0" indent="0">
              <a:lnSpc>
                <a:spcPct val="100000"/>
              </a:lnSpc>
              <a:spcBef>
                <a:spcPts val="0"/>
              </a:spcBef>
              <a:buClr>
                <a:srgbClr val="000000"/>
              </a:buClr>
              <a:buSzTx/>
              <a:buFontTx/>
              <a:buChar char="-"/>
              <a:defRPr/>
            </a:pPr>
            <a:endParaRPr kumimoji="0" lang="en-US" altLang="ko-KR"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indent="0">
              <a:lnSpc>
                <a:spcPct val="100000"/>
              </a:lnSpc>
              <a:spcBef>
                <a:spcPts val="0"/>
              </a:spcBef>
              <a:buClr>
                <a:srgbClr val="000000"/>
              </a:buClr>
              <a:buSzTx/>
              <a:buNone/>
              <a:defRPr/>
            </a:pPr>
            <a:r>
              <a:rPr lang="en-US" altLang="ko-KR" sz="1200">
                <a:solidFill>
                  <a:srgbClr val="000000"/>
                </a:solidFill>
                <a:latin typeface="Calibri" panose="020F0502020204030204" pitchFamily="34" charset="0"/>
                <a:cs typeface="Calibri" panose="020F0502020204030204" pitchFamily="34" charset="0"/>
                <a:sym typeface="Arial"/>
              </a:rPr>
              <a:t>- I actively </a:t>
            </a:r>
            <a:r>
              <a:rPr lang="en-US" altLang="ko-KR" sz="1200" dirty="0">
                <a:solidFill>
                  <a:srgbClr val="000000"/>
                </a:solidFill>
                <a:latin typeface="Calibri" panose="020F0502020204030204" pitchFamily="34" charset="0"/>
                <a:cs typeface="Calibri" panose="020F0502020204030204" pitchFamily="34" charset="0"/>
                <a:sym typeface="Arial"/>
              </a:rPr>
              <a:t>utilized K-fold Cross Validation and designed it to be included in the Ensemble </a:t>
            </a:r>
            <a:r>
              <a:rPr lang="en-US" altLang="ko-KR" sz="1200">
                <a:solidFill>
                  <a:srgbClr val="000000"/>
                </a:solidFill>
                <a:latin typeface="Calibri" panose="020F0502020204030204" pitchFamily="34" charset="0"/>
                <a:cs typeface="Calibri" panose="020F0502020204030204" pitchFamily="34" charset="0"/>
                <a:sym typeface="Arial"/>
              </a:rPr>
              <a:t>algorithm. I needed </a:t>
            </a:r>
            <a:r>
              <a:rPr lang="en-US" altLang="ko-KR" sz="1200" dirty="0">
                <a:solidFill>
                  <a:srgbClr val="000000"/>
                </a:solidFill>
                <a:latin typeface="Calibri" panose="020F0502020204030204" pitchFamily="34" charset="0"/>
                <a:cs typeface="Calibri" panose="020F0502020204030204" pitchFamily="34" charset="0"/>
                <a:sym typeface="Arial"/>
              </a:rPr>
              <a:t>to decide on the metric for selecting the best model</a:t>
            </a:r>
            <a:r>
              <a:rPr lang="en-US" altLang="ko-KR" sz="1200">
                <a:solidFill>
                  <a:srgbClr val="000000"/>
                </a:solidFill>
                <a:latin typeface="Calibri" panose="020F0502020204030204" pitchFamily="34" charset="0"/>
                <a:cs typeface="Calibri" panose="020F0502020204030204" pitchFamily="34" charset="0"/>
                <a:sym typeface="Arial"/>
              </a:rPr>
              <a:t>, and I thought that </a:t>
            </a:r>
            <a:r>
              <a:rPr lang="en-US" altLang="ko-KR" sz="1200" dirty="0">
                <a:solidFill>
                  <a:srgbClr val="000000"/>
                </a:solidFill>
                <a:latin typeface="Calibri" panose="020F0502020204030204" pitchFamily="34" charset="0"/>
                <a:cs typeface="Calibri" panose="020F0502020204030204" pitchFamily="34" charset="0"/>
                <a:sym typeface="Arial"/>
              </a:rPr>
              <a:t>the MPA (Mean Percentage Accuracy) presented in the competition was most similar to the recall value. </a:t>
            </a:r>
            <a:r>
              <a:rPr lang="en-US" altLang="ko-KR" sz="1200">
                <a:solidFill>
                  <a:srgbClr val="000000"/>
                </a:solidFill>
                <a:latin typeface="Calibri" panose="020F0502020204030204" pitchFamily="34" charset="0"/>
                <a:cs typeface="Calibri" panose="020F0502020204030204" pitchFamily="34" charset="0"/>
                <a:sym typeface="Arial"/>
              </a:rPr>
              <a:t>Therefore, I used </a:t>
            </a:r>
            <a:r>
              <a:rPr lang="en-US" altLang="ko-KR" sz="1200" dirty="0">
                <a:solidFill>
                  <a:srgbClr val="000000"/>
                </a:solidFill>
                <a:latin typeface="Calibri" panose="020F0502020204030204" pitchFamily="34" charset="0"/>
                <a:cs typeface="Calibri" panose="020F0502020204030204" pitchFamily="34" charset="0"/>
                <a:sym typeface="Arial"/>
              </a:rPr>
              <a:t>it as the criterion for selecting the best model.</a:t>
            </a:r>
          </a:p>
        </p:txBody>
      </p:sp>
      <p:sp>
        <p:nvSpPr>
          <p:cNvPr id="9" name="TextBox 8">
            <a:extLst>
              <a:ext uri="{FF2B5EF4-FFF2-40B4-BE49-F238E27FC236}">
                <a16:creationId xmlns:a16="http://schemas.microsoft.com/office/drawing/2014/main" id="{E05354BB-76F2-3610-ED2E-CA752F71FEDF}"/>
              </a:ext>
            </a:extLst>
          </p:cNvPr>
          <p:cNvSpPr txBox="1"/>
          <p:nvPr/>
        </p:nvSpPr>
        <p:spPr>
          <a:xfrm>
            <a:off x="7168275" y="4340597"/>
            <a:ext cx="4788056" cy="307777"/>
          </a:xfrm>
          <a:prstGeom prst="rect">
            <a:avLst/>
          </a:prstGeom>
          <a:noFill/>
        </p:spPr>
        <p:txBody>
          <a:bodyPr wrap="square">
            <a:spAutoFit/>
          </a:bodyPr>
          <a:lstStyle/>
          <a:p>
            <a:r>
              <a:rPr lang="en-US" altLang="ko-KR" b="1" dirty="0">
                <a:latin typeface="Calibri" panose="020F0502020204030204" pitchFamily="34" charset="0"/>
                <a:cs typeface="Calibri" panose="020F0502020204030204" pitchFamily="34" charset="0"/>
              </a:rPr>
              <a:t>3. Robustness</a:t>
            </a:r>
          </a:p>
        </p:txBody>
      </p:sp>
    </p:spTree>
    <p:extLst>
      <p:ext uri="{BB962C8B-B14F-4D97-AF65-F5344CB8AC3E}">
        <p14:creationId xmlns:p14="http://schemas.microsoft.com/office/powerpoint/2010/main" val="1860491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104F3-B991-1748-F2D4-41A00BBC6EDF}"/>
              </a:ext>
            </a:extLst>
          </p:cNvPr>
          <p:cNvSpPr>
            <a:spLocks noGrp="1"/>
          </p:cNvSpPr>
          <p:nvPr>
            <p:ph type="title"/>
          </p:nvPr>
        </p:nvSpPr>
        <p:spPr/>
        <p:txBody>
          <a:bodyPr/>
          <a:lstStyle/>
          <a:p>
            <a:r>
              <a:rPr lang="en-GB" dirty="0"/>
              <a:t>Your solution approach (2/2)</a:t>
            </a:r>
          </a:p>
        </p:txBody>
      </p:sp>
      <p:sp>
        <p:nvSpPr>
          <p:cNvPr id="4" name="Slide Number Placeholder 3">
            <a:extLst>
              <a:ext uri="{FF2B5EF4-FFF2-40B4-BE49-F238E27FC236}">
                <a16:creationId xmlns:a16="http://schemas.microsoft.com/office/drawing/2014/main" id="{7A04B5D6-2118-829F-F47D-2B50D535A0A8}"/>
              </a:ext>
            </a:extLst>
          </p:cNvPr>
          <p:cNvSpPr>
            <a:spLocks noGrp="1"/>
          </p:cNvSpPr>
          <p:nvPr>
            <p:ph type="sldNum" idx="12"/>
          </p:nvPr>
        </p:nvSpPr>
        <p:spPr>
          <a:xfrm>
            <a:off x="12212157" y="6293528"/>
            <a:ext cx="578700" cy="402600"/>
          </a:xfrm>
        </p:spPr>
        <p:txBody>
          <a:bodyPr/>
          <a:lstStyle/>
          <a:p>
            <a:pPr marL="0" lvl="0" indent="0" algn="r" rtl="0">
              <a:spcBef>
                <a:spcPts val="0"/>
              </a:spcBef>
              <a:spcAft>
                <a:spcPts val="0"/>
              </a:spcAft>
              <a:buNone/>
            </a:pPr>
            <a:fld id="{00000000-1234-1234-1234-123412341234}" type="slidenum">
              <a:rPr lang="en-GB" smtClean="0"/>
              <a:t>6</a:t>
            </a:fld>
            <a:r>
              <a:rPr lang="en-GB" b="0">
                <a:solidFill>
                  <a:schemeClr val="lt1"/>
                </a:solidFill>
              </a:rPr>
              <a:t>              </a:t>
            </a:r>
            <a:endParaRPr lang="en-GB">
              <a:solidFill>
                <a:srgbClr val="603DB9"/>
              </a:solidFill>
            </a:endParaRPr>
          </a:p>
        </p:txBody>
      </p:sp>
      <p:grpSp>
        <p:nvGrpSpPr>
          <p:cNvPr id="43" name="그룹 42">
            <a:extLst>
              <a:ext uri="{FF2B5EF4-FFF2-40B4-BE49-F238E27FC236}">
                <a16:creationId xmlns:a16="http://schemas.microsoft.com/office/drawing/2014/main" id="{3FA24E67-0378-11CD-A874-60317319BDE7}"/>
              </a:ext>
            </a:extLst>
          </p:cNvPr>
          <p:cNvGrpSpPr/>
          <p:nvPr/>
        </p:nvGrpSpPr>
        <p:grpSpPr>
          <a:xfrm>
            <a:off x="492090" y="4822197"/>
            <a:ext cx="10140761" cy="1672631"/>
            <a:chOff x="309866" y="2303623"/>
            <a:chExt cx="12906071" cy="2549926"/>
          </a:xfrm>
        </p:grpSpPr>
        <p:grpSp>
          <p:nvGrpSpPr>
            <p:cNvPr id="33" name="그룹 32">
              <a:extLst>
                <a:ext uri="{FF2B5EF4-FFF2-40B4-BE49-F238E27FC236}">
                  <a16:creationId xmlns:a16="http://schemas.microsoft.com/office/drawing/2014/main" id="{3CAAF3AC-C7D1-536A-09A4-24E43DE1A92E}"/>
                </a:ext>
              </a:extLst>
            </p:cNvPr>
            <p:cNvGrpSpPr/>
            <p:nvPr/>
          </p:nvGrpSpPr>
          <p:grpSpPr>
            <a:xfrm>
              <a:off x="2065343" y="3083004"/>
              <a:ext cx="6061167" cy="470092"/>
              <a:chOff x="788126" y="2268754"/>
              <a:chExt cx="6061167" cy="470092"/>
            </a:xfrm>
          </p:grpSpPr>
          <p:sp>
            <p:nvSpPr>
              <p:cNvPr id="14" name="직사각형 13">
                <a:extLst>
                  <a:ext uri="{FF2B5EF4-FFF2-40B4-BE49-F238E27FC236}">
                    <a16:creationId xmlns:a16="http://schemas.microsoft.com/office/drawing/2014/main" id="{E89A0668-6764-83AC-97D2-2D6EAE025898}"/>
                  </a:ext>
                </a:extLst>
              </p:cNvPr>
              <p:cNvSpPr/>
              <p:nvPr/>
            </p:nvSpPr>
            <p:spPr>
              <a:xfrm>
                <a:off x="788126" y="2268754"/>
                <a:ext cx="304800" cy="4700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00" dirty="0"/>
              </a:p>
            </p:txBody>
          </p:sp>
          <p:sp>
            <p:nvSpPr>
              <p:cNvPr id="19" name="직사각형 18">
                <a:extLst>
                  <a:ext uri="{FF2B5EF4-FFF2-40B4-BE49-F238E27FC236}">
                    <a16:creationId xmlns:a16="http://schemas.microsoft.com/office/drawing/2014/main" id="{5859D3BD-4A8E-86B7-FF74-05503CD50524}"/>
                  </a:ext>
                </a:extLst>
              </p:cNvPr>
              <p:cNvSpPr/>
              <p:nvPr/>
            </p:nvSpPr>
            <p:spPr>
              <a:xfrm>
                <a:off x="1153886" y="2268754"/>
                <a:ext cx="304800" cy="4700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20" name="직사각형 19">
                <a:extLst>
                  <a:ext uri="{FF2B5EF4-FFF2-40B4-BE49-F238E27FC236}">
                    <a16:creationId xmlns:a16="http://schemas.microsoft.com/office/drawing/2014/main" id="{AD6710C5-1A9A-3329-355D-4CADE8146B5F}"/>
                  </a:ext>
                </a:extLst>
              </p:cNvPr>
              <p:cNvSpPr/>
              <p:nvPr/>
            </p:nvSpPr>
            <p:spPr>
              <a:xfrm>
                <a:off x="1519646" y="2268754"/>
                <a:ext cx="304800" cy="4700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21" name="직사각형 20">
                <a:extLst>
                  <a:ext uri="{FF2B5EF4-FFF2-40B4-BE49-F238E27FC236}">
                    <a16:creationId xmlns:a16="http://schemas.microsoft.com/office/drawing/2014/main" id="{C5517273-4567-F9A6-8B24-B59A0BC4D137}"/>
                  </a:ext>
                </a:extLst>
              </p:cNvPr>
              <p:cNvSpPr/>
              <p:nvPr/>
            </p:nvSpPr>
            <p:spPr>
              <a:xfrm>
                <a:off x="1894115" y="2268754"/>
                <a:ext cx="304800" cy="4700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22" name="직사각형 21">
                <a:extLst>
                  <a:ext uri="{FF2B5EF4-FFF2-40B4-BE49-F238E27FC236}">
                    <a16:creationId xmlns:a16="http://schemas.microsoft.com/office/drawing/2014/main" id="{70971F81-6C80-A8B8-4D3E-8A73CB3669C2}"/>
                  </a:ext>
                </a:extLst>
              </p:cNvPr>
              <p:cNvSpPr/>
              <p:nvPr/>
            </p:nvSpPr>
            <p:spPr>
              <a:xfrm>
                <a:off x="2268584" y="2268754"/>
                <a:ext cx="304800" cy="4700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23" name="직사각형 22">
                <a:extLst>
                  <a:ext uri="{FF2B5EF4-FFF2-40B4-BE49-F238E27FC236}">
                    <a16:creationId xmlns:a16="http://schemas.microsoft.com/office/drawing/2014/main" id="{0DF6BA7D-3A08-0D79-38A5-906C1970A3E2}"/>
                  </a:ext>
                </a:extLst>
              </p:cNvPr>
              <p:cNvSpPr/>
              <p:nvPr/>
            </p:nvSpPr>
            <p:spPr>
              <a:xfrm>
                <a:off x="2895601" y="2268754"/>
                <a:ext cx="304800" cy="4700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24" name="직사각형 23">
                <a:extLst>
                  <a:ext uri="{FF2B5EF4-FFF2-40B4-BE49-F238E27FC236}">
                    <a16:creationId xmlns:a16="http://schemas.microsoft.com/office/drawing/2014/main" id="{B1A3106D-584B-E29E-A8B0-21FEC4629D5D}"/>
                  </a:ext>
                </a:extLst>
              </p:cNvPr>
              <p:cNvSpPr/>
              <p:nvPr/>
            </p:nvSpPr>
            <p:spPr>
              <a:xfrm>
                <a:off x="3261361" y="2268754"/>
                <a:ext cx="304800" cy="4700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25" name="직사각형 24">
                <a:extLst>
                  <a:ext uri="{FF2B5EF4-FFF2-40B4-BE49-F238E27FC236}">
                    <a16:creationId xmlns:a16="http://schemas.microsoft.com/office/drawing/2014/main" id="{9328606B-1060-20B7-143A-AADD377560B7}"/>
                  </a:ext>
                </a:extLst>
              </p:cNvPr>
              <p:cNvSpPr/>
              <p:nvPr/>
            </p:nvSpPr>
            <p:spPr>
              <a:xfrm>
                <a:off x="3627121" y="2268754"/>
                <a:ext cx="304800" cy="4700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26" name="직사각형 25">
                <a:extLst>
                  <a:ext uri="{FF2B5EF4-FFF2-40B4-BE49-F238E27FC236}">
                    <a16:creationId xmlns:a16="http://schemas.microsoft.com/office/drawing/2014/main" id="{C83C478B-22F9-EE5D-EA8E-E2362A977E4F}"/>
                  </a:ext>
                </a:extLst>
              </p:cNvPr>
              <p:cNvSpPr/>
              <p:nvPr/>
            </p:nvSpPr>
            <p:spPr>
              <a:xfrm>
                <a:off x="4001590" y="2268754"/>
                <a:ext cx="304800" cy="4700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27" name="직사각형 26">
                <a:extLst>
                  <a:ext uri="{FF2B5EF4-FFF2-40B4-BE49-F238E27FC236}">
                    <a16:creationId xmlns:a16="http://schemas.microsoft.com/office/drawing/2014/main" id="{C4947144-6C74-4205-0999-C1A78A48227E}"/>
                  </a:ext>
                </a:extLst>
              </p:cNvPr>
              <p:cNvSpPr/>
              <p:nvPr/>
            </p:nvSpPr>
            <p:spPr>
              <a:xfrm>
                <a:off x="4376059" y="2268754"/>
                <a:ext cx="304800" cy="4700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28" name="직사각형 27">
                <a:extLst>
                  <a:ext uri="{FF2B5EF4-FFF2-40B4-BE49-F238E27FC236}">
                    <a16:creationId xmlns:a16="http://schemas.microsoft.com/office/drawing/2014/main" id="{16592FEC-4953-59B1-FCE3-AE05438CF741}"/>
                  </a:ext>
                </a:extLst>
              </p:cNvPr>
              <p:cNvSpPr/>
              <p:nvPr/>
            </p:nvSpPr>
            <p:spPr>
              <a:xfrm>
                <a:off x="5064035" y="2268754"/>
                <a:ext cx="304800" cy="4700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29" name="직사각형 28">
                <a:extLst>
                  <a:ext uri="{FF2B5EF4-FFF2-40B4-BE49-F238E27FC236}">
                    <a16:creationId xmlns:a16="http://schemas.microsoft.com/office/drawing/2014/main" id="{8C95CEA3-1F1B-3B1A-4C3E-FD694BB9721B}"/>
                  </a:ext>
                </a:extLst>
              </p:cNvPr>
              <p:cNvSpPr/>
              <p:nvPr/>
            </p:nvSpPr>
            <p:spPr>
              <a:xfrm>
                <a:off x="5429795" y="2268754"/>
                <a:ext cx="304800" cy="4700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30" name="직사각형 29">
                <a:extLst>
                  <a:ext uri="{FF2B5EF4-FFF2-40B4-BE49-F238E27FC236}">
                    <a16:creationId xmlns:a16="http://schemas.microsoft.com/office/drawing/2014/main" id="{DC097821-72C3-B4A0-1368-E3B5EB286C9A}"/>
                  </a:ext>
                </a:extLst>
              </p:cNvPr>
              <p:cNvSpPr/>
              <p:nvPr/>
            </p:nvSpPr>
            <p:spPr>
              <a:xfrm>
                <a:off x="5795555" y="2268754"/>
                <a:ext cx="304800" cy="4700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31" name="직사각형 30">
                <a:extLst>
                  <a:ext uri="{FF2B5EF4-FFF2-40B4-BE49-F238E27FC236}">
                    <a16:creationId xmlns:a16="http://schemas.microsoft.com/office/drawing/2014/main" id="{BE141B6E-8FD2-602D-E095-5CD252DB941D}"/>
                  </a:ext>
                </a:extLst>
              </p:cNvPr>
              <p:cNvSpPr/>
              <p:nvPr/>
            </p:nvSpPr>
            <p:spPr>
              <a:xfrm>
                <a:off x="6170024" y="2268754"/>
                <a:ext cx="304800" cy="4700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32" name="직사각형 31">
                <a:extLst>
                  <a:ext uri="{FF2B5EF4-FFF2-40B4-BE49-F238E27FC236}">
                    <a16:creationId xmlns:a16="http://schemas.microsoft.com/office/drawing/2014/main" id="{79C91CC5-7779-A7FD-188A-E70D7012B13A}"/>
                  </a:ext>
                </a:extLst>
              </p:cNvPr>
              <p:cNvSpPr/>
              <p:nvPr/>
            </p:nvSpPr>
            <p:spPr>
              <a:xfrm>
                <a:off x="6544493" y="2268754"/>
                <a:ext cx="304800" cy="4700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grpSp>
        <p:grpSp>
          <p:nvGrpSpPr>
            <p:cNvPr id="50" name="그룹 49">
              <a:extLst>
                <a:ext uri="{FF2B5EF4-FFF2-40B4-BE49-F238E27FC236}">
                  <a16:creationId xmlns:a16="http://schemas.microsoft.com/office/drawing/2014/main" id="{C828C086-4A36-1ABA-CCBA-92D094CF9E75}"/>
                </a:ext>
              </a:extLst>
            </p:cNvPr>
            <p:cNvGrpSpPr/>
            <p:nvPr/>
          </p:nvGrpSpPr>
          <p:grpSpPr>
            <a:xfrm>
              <a:off x="4172818" y="3701612"/>
              <a:ext cx="3953692" cy="470092"/>
              <a:chOff x="2895601" y="2268754"/>
              <a:chExt cx="3953692" cy="470092"/>
            </a:xfrm>
          </p:grpSpPr>
          <p:sp>
            <p:nvSpPr>
              <p:cNvPr id="56" name="직사각형 55">
                <a:extLst>
                  <a:ext uri="{FF2B5EF4-FFF2-40B4-BE49-F238E27FC236}">
                    <a16:creationId xmlns:a16="http://schemas.microsoft.com/office/drawing/2014/main" id="{03491044-F309-3DBD-EF84-B722DFEB36D7}"/>
                  </a:ext>
                </a:extLst>
              </p:cNvPr>
              <p:cNvSpPr/>
              <p:nvPr/>
            </p:nvSpPr>
            <p:spPr>
              <a:xfrm>
                <a:off x="2895601" y="2268754"/>
                <a:ext cx="304800" cy="4700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57" name="직사각형 56">
                <a:extLst>
                  <a:ext uri="{FF2B5EF4-FFF2-40B4-BE49-F238E27FC236}">
                    <a16:creationId xmlns:a16="http://schemas.microsoft.com/office/drawing/2014/main" id="{F85C4E04-FF65-B2C6-463F-C295D061E2E5}"/>
                  </a:ext>
                </a:extLst>
              </p:cNvPr>
              <p:cNvSpPr/>
              <p:nvPr/>
            </p:nvSpPr>
            <p:spPr>
              <a:xfrm>
                <a:off x="3261361" y="2268754"/>
                <a:ext cx="304800" cy="4700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58" name="직사각형 57">
                <a:extLst>
                  <a:ext uri="{FF2B5EF4-FFF2-40B4-BE49-F238E27FC236}">
                    <a16:creationId xmlns:a16="http://schemas.microsoft.com/office/drawing/2014/main" id="{E5BB90B1-67FE-2C65-3C32-1F95CA0A59B3}"/>
                  </a:ext>
                </a:extLst>
              </p:cNvPr>
              <p:cNvSpPr/>
              <p:nvPr/>
            </p:nvSpPr>
            <p:spPr>
              <a:xfrm>
                <a:off x="3627121" y="2268754"/>
                <a:ext cx="304800" cy="4700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59" name="직사각형 58">
                <a:extLst>
                  <a:ext uri="{FF2B5EF4-FFF2-40B4-BE49-F238E27FC236}">
                    <a16:creationId xmlns:a16="http://schemas.microsoft.com/office/drawing/2014/main" id="{317C61D3-DD15-5901-7C1D-FC744C7893CF}"/>
                  </a:ext>
                </a:extLst>
              </p:cNvPr>
              <p:cNvSpPr/>
              <p:nvPr/>
            </p:nvSpPr>
            <p:spPr>
              <a:xfrm>
                <a:off x="4001590" y="2268754"/>
                <a:ext cx="304800" cy="4700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60" name="직사각형 59">
                <a:extLst>
                  <a:ext uri="{FF2B5EF4-FFF2-40B4-BE49-F238E27FC236}">
                    <a16:creationId xmlns:a16="http://schemas.microsoft.com/office/drawing/2014/main" id="{0D842EAD-2CFE-D492-3E8D-4DD02F127AE9}"/>
                  </a:ext>
                </a:extLst>
              </p:cNvPr>
              <p:cNvSpPr/>
              <p:nvPr/>
            </p:nvSpPr>
            <p:spPr>
              <a:xfrm>
                <a:off x="4376059" y="2268754"/>
                <a:ext cx="304800" cy="4700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61" name="직사각형 60">
                <a:extLst>
                  <a:ext uri="{FF2B5EF4-FFF2-40B4-BE49-F238E27FC236}">
                    <a16:creationId xmlns:a16="http://schemas.microsoft.com/office/drawing/2014/main" id="{ADEBC2DA-9280-A8A6-386D-BD156A923E6F}"/>
                  </a:ext>
                </a:extLst>
              </p:cNvPr>
              <p:cNvSpPr/>
              <p:nvPr/>
            </p:nvSpPr>
            <p:spPr>
              <a:xfrm>
                <a:off x="5064035" y="2268754"/>
                <a:ext cx="304800" cy="4700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62" name="직사각형 61">
                <a:extLst>
                  <a:ext uri="{FF2B5EF4-FFF2-40B4-BE49-F238E27FC236}">
                    <a16:creationId xmlns:a16="http://schemas.microsoft.com/office/drawing/2014/main" id="{146F7A5B-D3AF-40B2-1B7A-27D9F32CCDC6}"/>
                  </a:ext>
                </a:extLst>
              </p:cNvPr>
              <p:cNvSpPr/>
              <p:nvPr/>
            </p:nvSpPr>
            <p:spPr>
              <a:xfrm>
                <a:off x="5429795" y="2268754"/>
                <a:ext cx="304800" cy="4700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63" name="직사각형 62">
                <a:extLst>
                  <a:ext uri="{FF2B5EF4-FFF2-40B4-BE49-F238E27FC236}">
                    <a16:creationId xmlns:a16="http://schemas.microsoft.com/office/drawing/2014/main" id="{7B241567-BB4E-42D6-165A-0AF99971EC1B}"/>
                  </a:ext>
                </a:extLst>
              </p:cNvPr>
              <p:cNvSpPr/>
              <p:nvPr/>
            </p:nvSpPr>
            <p:spPr>
              <a:xfrm>
                <a:off x="5795555" y="2268754"/>
                <a:ext cx="304800" cy="4700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64" name="직사각형 63">
                <a:extLst>
                  <a:ext uri="{FF2B5EF4-FFF2-40B4-BE49-F238E27FC236}">
                    <a16:creationId xmlns:a16="http://schemas.microsoft.com/office/drawing/2014/main" id="{AD75A5DD-8591-4DCE-EACF-5FB4F98FC0D2}"/>
                  </a:ext>
                </a:extLst>
              </p:cNvPr>
              <p:cNvSpPr/>
              <p:nvPr/>
            </p:nvSpPr>
            <p:spPr>
              <a:xfrm>
                <a:off x="6170024" y="2268754"/>
                <a:ext cx="304800" cy="4700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65" name="직사각형 64">
                <a:extLst>
                  <a:ext uri="{FF2B5EF4-FFF2-40B4-BE49-F238E27FC236}">
                    <a16:creationId xmlns:a16="http://schemas.microsoft.com/office/drawing/2014/main" id="{65896DBE-6E56-A50E-C70C-50FA8031F08D}"/>
                  </a:ext>
                </a:extLst>
              </p:cNvPr>
              <p:cNvSpPr/>
              <p:nvPr/>
            </p:nvSpPr>
            <p:spPr>
              <a:xfrm>
                <a:off x="6544493" y="2268754"/>
                <a:ext cx="304800" cy="4700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grpSp>
        <p:sp>
          <p:nvSpPr>
            <p:cNvPr id="66" name="직사각형 65">
              <a:extLst>
                <a:ext uri="{FF2B5EF4-FFF2-40B4-BE49-F238E27FC236}">
                  <a16:creationId xmlns:a16="http://schemas.microsoft.com/office/drawing/2014/main" id="{8EDDA2DD-C0F5-D779-C108-A4BF9EFE2719}"/>
                </a:ext>
              </a:extLst>
            </p:cNvPr>
            <p:cNvSpPr/>
            <p:nvPr/>
          </p:nvSpPr>
          <p:spPr>
            <a:xfrm>
              <a:off x="2065343" y="2634342"/>
              <a:ext cx="1767839" cy="31350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ko-KR" sz="1000"/>
                <a:t>Street View Image</a:t>
              </a:r>
              <a:endParaRPr lang="ko-KR" altLang="en-US" sz="1000"/>
            </a:p>
          </p:txBody>
        </p:sp>
        <p:sp>
          <p:nvSpPr>
            <p:cNvPr id="67" name="직사각형 66">
              <a:extLst>
                <a:ext uri="{FF2B5EF4-FFF2-40B4-BE49-F238E27FC236}">
                  <a16:creationId xmlns:a16="http://schemas.microsoft.com/office/drawing/2014/main" id="{F01D9F06-ABF6-2D7A-9F41-4371045EB9A2}"/>
                </a:ext>
              </a:extLst>
            </p:cNvPr>
            <p:cNvSpPr/>
            <p:nvPr/>
          </p:nvSpPr>
          <p:spPr>
            <a:xfrm>
              <a:off x="4172818" y="2629838"/>
              <a:ext cx="1767839" cy="31350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ko-KR" sz="1000"/>
                <a:t>Top View Image</a:t>
              </a:r>
              <a:endParaRPr lang="ko-KR" altLang="en-US" sz="1000"/>
            </a:p>
          </p:txBody>
        </p:sp>
        <p:sp>
          <p:nvSpPr>
            <p:cNvPr id="68" name="직사각형 67">
              <a:extLst>
                <a:ext uri="{FF2B5EF4-FFF2-40B4-BE49-F238E27FC236}">
                  <a16:creationId xmlns:a16="http://schemas.microsoft.com/office/drawing/2014/main" id="{83949D2E-02A7-86FE-D975-777ED7D6E03A}"/>
                </a:ext>
              </a:extLst>
            </p:cNvPr>
            <p:cNvSpPr/>
            <p:nvPr/>
          </p:nvSpPr>
          <p:spPr>
            <a:xfrm>
              <a:off x="6295534" y="2620502"/>
              <a:ext cx="1767839" cy="31350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ko-KR" sz="1000"/>
                <a:t>Sentinel Image</a:t>
              </a:r>
              <a:endParaRPr lang="ko-KR" altLang="en-US" sz="1000"/>
            </a:p>
          </p:txBody>
        </p:sp>
        <p:sp>
          <p:nvSpPr>
            <p:cNvPr id="72" name="TextBox 71">
              <a:extLst>
                <a:ext uri="{FF2B5EF4-FFF2-40B4-BE49-F238E27FC236}">
                  <a16:creationId xmlns:a16="http://schemas.microsoft.com/office/drawing/2014/main" id="{C908AA6A-6668-5F10-5588-14A718BAEAF3}"/>
                </a:ext>
              </a:extLst>
            </p:cNvPr>
            <p:cNvSpPr txBox="1"/>
            <p:nvPr/>
          </p:nvSpPr>
          <p:spPr>
            <a:xfrm>
              <a:off x="327705" y="2939657"/>
              <a:ext cx="1433547" cy="609968"/>
            </a:xfrm>
            <a:prstGeom prst="rect">
              <a:avLst/>
            </a:prstGeom>
            <a:noFill/>
          </p:spPr>
          <p:txBody>
            <a:bodyPr wrap="square" rtlCol="0">
              <a:spAutoFit/>
            </a:bodyPr>
            <a:lstStyle/>
            <a:p>
              <a:r>
                <a:rPr lang="en-US" altLang="ko-KR" sz="1000" dirty="0"/>
                <a:t>Test Image Case 1 : all data </a:t>
              </a:r>
              <a:endParaRPr lang="ko-KR" altLang="en-US" sz="1000" dirty="0"/>
            </a:p>
          </p:txBody>
        </p:sp>
        <p:sp>
          <p:nvSpPr>
            <p:cNvPr id="75" name="더하기 기호 74">
              <a:extLst>
                <a:ext uri="{FF2B5EF4-FFF2-40B4-BE49-F238E27FC236}">
                  <a16:creationId xmlns:a16="http://schemas.microsoft.com/office/drawing/2014/main" id="{013CC2B2-67C5-CB58-9CB6-470814315DC3}"/>
                </a:ext>
              </a:extLst>
            </p:cNvPr>
            <p:cNvSpPr/>
            <p:nvPr/>
          </p:nvSpPr>
          <p:spPr>
            <a:xfrm>
              <a:off x="3881082" y="3164161"/>
              <a:ext cx="274320" cy="27432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76" name="더하기 기호 75">
              <a:extLst>
                <a:ext uri="{FF2B5EF4-FFF2-40B4-BE49-F238E27FC236}">
                  <a16:creationId xmlns:a16="http://schemas.microsoft.com/office/drawing/2014/main" id="{64EE76F9-7327-61AF-1473-4EEC27645BEB}"/>
                </a:ext>
              </a:extLst>
            </p:cNvPr>
            <p:cNvSpPr/>
            <p:nvPr/>
          </p:nvSpPr>
          <p:spPr>
            <a:xfrm>
              <a:off x="6021214" y="3164161"/>
              <a:ext cx="274320" cy="27432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8" name="왼쪽 대괄호 7">
              <a:extLst>
                <a:ext uri="{FF2B5EF4-FFF2-40B4-BE49-F238E27FC236}">
                  <a16:creationId xmlns:a16="http://schemas.microsoft.com/office/drawing/2014/main" id="{645B4D52-9768-A9FF-0BB6-C83596AE7BC7}"/>
                </a:ext>
              </a:extLst>
            </p:cNvPr>
            <p:cNvSpPr/>
            <p:nvPr/>
          </p:nvSpPr>
          <p:spPr>
            <a:xfrm>
              <a:off x="1830923" y="3050346"/>
              <a:ext cx="104502" cy="535407"/>
            </a:xfrm>
            <a:prstGeom prst="leftBracket">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000"/>
            </a:p>
          </p:txBody>
        </p:sp>
        <p:sp>
          <p:nvSpPr>
            <p:cNvPr id="9" name="왼쪽 대괄호 8">
              <a:extLst>
                <a:ext uri="{FF2B5EF4-FFF2-40B4-BE49-F238E27FC236}">
                  <a16:creationId xmlns:a16="http://schemas.microsoft.com/office/drawing/2014/main" id="{CCE79C6E-A254-46F9-06AE-38B14AEB016A}"/>
                </a:ext>
              </a:extLst>
            </p:cNvPr>
            <p:cNvSpPr/>
            <p:nvPr/>
          </p:nvSpPr>
          <p:spPr>
            <a:xfrm rot="10800000">
              <a:off x="8231723" y="3050345"/>
              <a:ext cx="104502" cy="535407"/>
            </a:xfrm>
            <a:prstGeom prst="leftBracket">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000"/>
            </a:p>
          </p:txBody>
        </p:sp>
        <p:cxnSp>
          <p:nvCxnSpPr>
            <p:cNvPr id="11" name="직선 연결선 10">
              <a:extLst>
                <a:ext uri="{FF2B5EF4-FFF2-40B4-BE49-F238E27FC236}">
                  <a16:creationId xmlns:a16="http://schemas.microsoft.com/office/drawing/2014/main" id="{5C500CCF-B031-47ED-46CD-8B27CDE87D70}"/>
                </a:ext>
              </a:extLst>
            </p:cNvPr>
            <p:cNvCxnSpPr>
              <a:cxnSpLocks/>
            </p:cNvCxnSpPr>
            <p:nvPr/>
          </p:nvCxnSpPr>
          <p:spPr>
            <a:xfrm flipH="1">
              <a:off x="8505309" y="3050345"/>
              <a:ext cx="184347" cy="55795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3" name="왼쪽 대괄호 12">
              <a:extLst>
                <a:ext uri="{FF2B5EF4-FFF2-40B4-BE49-F238E27FC236}">
                  <a16:creationId xmlns:a16="http://schemas.microsoft.com/office/drawing/2014/main" id="{28CCF09E-6714-443B-8CAF-EE69313995BB}"/>
                </a:ext>
              </a:extLst>
            </p:cNvPr>
            <p:cNvSpPr/>
            <p:nvPr/>
          </p:nvSpPr>
          <p:spPr>
            <a:xfrm rot="10800000">
              <a:off x="10797626" y="3040917"/>
              <a:ext cx="104502" cy="535407"/>
            </a:xfrm>
            <a:prstGeom prst="leftBracket">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000"/>
            </a:p>
          </p:txBody>
        </p:sp>
        <p:sp>
          <p:nvSpPr>
            <p:cNvPr id="15" name="왼쪽 대괄호 14">
              <a:extLst>
                <a:ext uri="{FF2B5EF4-FFF2-40B4-BE49-F238E27FC236}">
                  <a16:creationId xmlns:a16="http://schemas.microsoft.com/office/drawing/2014/main" id="{CBD9474B-6C69-F58E-D454-B8D9687556B6}"/>
                </a:ext>
              </a:extLst>
            </p:cNvPr>
            <p:cNvSpPr/>
            <p:nvPr/>
          </p:nvSpPr>
          <p:spPr>
            <a:xfrm>
              <a:off x="8887776" y="3033616"/>
              <a:ext cx="104502" cy="535407"/>
            </a:xfrm>
            <a:prstGeom prst="leftBracket">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000"/>
            </a:p>
          </p:txBody>
        </p:sp>
        <p:sp>
          <p:nvSpPr>
            <p:cNvPr id="16" name="TextBox 15">
              <a:extLst>
                <a:ext uri="{FF2B5EF4-FFF2-40B4-BE49-F238E27FC236}">
                  <a16:creationId xmlns:a16="http://schemas.microsoft.com/office/drawing/2014/main" id="{4EC58023-B23F-1284-A7F3-43E52C239184}"/>
                </a:ext>
              </a:extLst>
            </p:cNvPr>
            <p:cNvSpPr txBox="1"/>
            <p:nvPr/>
          </p:nvSpPr>
          <p:spPr>
            <a:xfrm>
              <a:off x="8993251" y="2303623"/>
              <a:ext cx="4222686" cy="609968"/>
            </a:xfrm>
            <a:prstGeom prst="rect">
              <a:avLst/>
            </a:prstGeom>
            <a:noFill/>
          </p:spPr>
          <p:txBody>
            <a:bodyPr wrap="square" rtlCol="0">
              <a:spAutoFit/>
            </a:bodyPr>
            <a:lstStyle/>
            <a:p>
              <a:r>
                <a:rPr lang="en-US" altLang="ko-KR" sz="1000"/>
                <a:t>Total number of logits = </a:t>
              </a:r>
            </a:p>
            <a:p>
              <a:r>
                <a:rPr lang="en-US" altLang="ko-KR" sz="1000"/>
                <a:t>the number of data(3 or 2 ) * the number of folds(5) </a:t>
              </a:r>
              <a:endParaRPr lang="ko-KR" altLang="en-US" sz="1000"/>
            </a:p>
          </p:txBody>
        </p:sp>
        <p:sp>
          <p:nvSpPr>
            <p:cNvPr id="18" name="TextBox 17">
              <a:extLst>
                <a:ext uri="{FF2B5EF4-FFF2-40B4-BE49-F238E27FC236}">
                  <a16:creationId xmlns:a16="http://schemas.microsoft.com/office/drawing/2014/main" id="{7C9E11F7-ACF6-C369-976A-32B5A5E9FF71}"/>
                </a:ext>
              </a:extLst>
            </p:cNvPr>
            <p:cNvSpPr txBox="1"/>
            <p:nvPr/>
          </p:nvSpPr>
          <p:spPr>
            <a:xfrm>
              <a:off x="9033892" y="3039710"/>
              <a:ext cx="1870165" cy="609968"/>
            </a:xfrm>
            <a:prstGeom prst="rect">
              <a:avLst/>
            </a:prstGeom>
            <a:noFill/>
          </p:spPr>
          <p:txBody>
            <a:bodyPr wrap="square" rtlCol="0">
              <a:spAutoFit/>
            </a:bodyPr>
            <a:lstStyle/>
            <a:p>
              <a:r>
                <a:rPr lang="en-US" altLang="ko-KR" sz="1000"/>
                <a:t>Total number of Ensemble Logits(15)</a:t>
              </a:r>
              <a:endParaRPr lang="ko-KR" altLang="en-US" sz="1000"/>
            </a:p>
          </p:txBody>
        </p:sp>
        <p:sp>
          <p:nvSpPr>
            <p:cNvPr id="34" name="왼쪽 대괄호 33">
              <a:extLst>
                <a:ext uri="{FF2B5EF4-FFF2-40B4-BE49-F238E27FC236}">
                  <a16:creationId xmlns:a16="http://schemas.microsoft.com/office/drawing/2014/main" id="{0C4597E9-7AA5-26CC-CDC9-A688C88B9DB5}"/>
                </a:ext>
              </a:extLst>
            </p:cNvPr>
            <p:cNvSpPr/>
            <p:nvPr/>
          </p:nvSpPr>
          <p:spPr>
            <a:xfrm>
              <a:off x="3965991" y="3668953"/>
              <a:ext cx="104502" cy="535407"/>
            </a:xfrm>
            <a:prstGeom prst="leftBracket">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000"/>
            </a:p>
          </p:txBody>
        </p:sp>
        <p:sp>
          <p:nvSpPr>
            <p:cNvPr id="35" name="왼쪽 대괄호 34">
              <a:extLst>
                <a:ext uri="{FF2B5EF4-FFF2-40B4-BE49-F238E27FC236}">
                  <a16:creationId xmlns:a16="http://schemas.microsoft.com/office/drawing/2014/main" id="{56CDD686-17E0-AAA1-1F01-E5B457686D9C}"/>
                </a:ext>
              </a:extLst>
            </p:cNvPr>
            <p:cNvSpPr/>
            <p:nvPr/>
          </p:nvSpPr>
          <p:spPr>
            <a:xfrm rot="10800000">
              <a:off x="8234132" y="3698328"/>
              <a:ext cx="104502" cy="535407"/>
            </a:xfrm>
            <a:prstGeom prst="leftBracket">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000"/>
            </a:p>
          </p:txBody>
        </p:sp>
        <p:cxnSp>
          <p:nvCxnSpPr>
            <p:cNvPr id="36" name="직선 연결선 35">
              <a:extLst>
                <a:ext uri="{FF2B5EF4-FFF2-40B4-BE49-F238E27FC236}">
                  <a16:creationId xmlns:a16="http://schemas.microsoft.com/office/drawing/2014/main" id="{C6386229-85BD-88F1-859C-1DE63AF73C20}"/>
                </a:ext>
              </a:extLst>
            </p:cNvPr>
            <p:cNvCxnSpPr>
              <a:cxnSpLocks/>
            </p:cNvCxnSpPr>
            <p:nvPr/>
          </p:nvCxnSpPr>
          <p:spPr>
            <a:xfrm flipH="1">
              <a:off x="8505309" y="3691776"/>
              <a:ext cx="184347" cy="55795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7" name="왼쪽 대괄호 36">
              <a:extLst>
                <a:ext uri="{FF2B5EF4-FFF2-40B4-BE49-F238E27FC236}">
                  <a16:creationId xmlns:a16="http://schemas.microsoft.com/office/drawing/2014/main" id="{9CE72242-AFAB-E113-91D2-BF236FDD52A0}"/>
                </a:ext>
              </a:extLst>
            </p:cNvPr>
            <p:cNvSpPr/>
            <p:nvPr/>
          </p:nvSpPr>
          <p:spPr>
            <a:xfrm rot="10800000">
              <a:off x="10797626" y="3682348"/>
              <a:ext cx="104502" cy="535407"/>
            </a:xfrm>
            <a:prstGeom prst="leftBracket">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000"/>
            </a:p>
          </p:txBody>
        </p:sp>
        <p:sp>
          <p:nvSpPr>
            <p:cNvPr id="38" name="왼쪽 대괄호 37">
              <a:extLst>
                <a:ext uri="{FF2B5EF4-FFF2-40B4-BE49-F238E27FC236}">
                  <a16:creationId xmlns:a16="http://schemas.microsoft.com/office/drawing/2014/main" id="{3FE22FE1-09AE-ACCA-D677-ED8A74166AF7}"/>
                </a:ext>
              </a:extLst>
            </p:cNvPr>
            <p:cNvSpPr/>
            <p:nvPr/>
          </p:nvSpPr>
          <p:spPr>
            <a:xfrm>
              <a:off x="8887776" y="3675047"/>
              <a:ext cx="104502" cy="535407"/>
            </a:xfrm>
            <a:prstGeom prst="leftBracket">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000"/>
            </a:p>
          </p:txBody>
        </p:sp>
        <p:sp>
          <p:nvSpPr>
            <p:cNvPr id="39" name="TextBox 38">
              <a:extLst>
                <a:ext uri="{FF2B5EF4-FFF2-40B4-BE49-F238E27FC236}">
                  <a16:creationId xmlns:a16="http://schemas.microsoft.com/office/drawing/2014/main" id="{98612F4A-E4F6-2EDF-75E0-423973637AC9}"/>
                </a:ext>
              </a:extLst>
            </p:cNvPr>
            <p:cNvSpPr txBox="1"/>
            <p:nvPr/>
          </p:nvSpPr>
          <p:spPr>
            <a:xfrm>
              <a:off x="9033892" y="3681140"/>
              <a:ext cx="1870165" cy="609968"/>
            </a:xfrm>
            <a:prstGeom prst="rect">
              <a:avLst/>
            </a:prstGeom>
            <a:noFill/>
          </p:spPr>
          <p:txBody>
            <a:bodyPr wrap="square" rtlCol="0">
              <a:spAutoFit/>
            </a:bodyPr>
            <a:lstStyle/>
            <a:p>
              <a:r>
                <a:rPr lang="en-US" altLang="ko-KR" sz="1000"/>
                <a:t>Total number of Ensemble Logits(10)</a:t>
              </a:r>
              <a:endParaRPr lang="ko-KR" altLang="en-US" sz="1000"/>
            </a:p>
          </p:txBody>
        </p:sp>
        <p:sp>
          <p:nvSpPr>
            <p:cNvPr id="40" name="더하기 기호 39">
              <a:extLst>
                <a:ext uri="{FF2B5EF4-FFF2-40B4-BE49-F238E27FC236}">
                  <a16:creationId xmlns:a16="http://schemas.microsoft.com/office/drawing/2014/main" id="{542F654D-D5C6-35F7-28D8-90A65FE2B6E7}"/>
                </a:ext>
              </a:extLst>
            </p:cNvPr>
            <p:cNvSpPr/>
            <p:nvPr/>
          </p:nvSpPr>
          <p:spPr>
            <a:xfrm>
              <a:off x="6021214" y="3792512"/>
              <a:ext cx="274320" cy="27432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41" name="TextBox 40">
              <a:extLst>
                <a:ext uri="{FF2B5EF4-FFF2-40B4-BE49-F238E27FC236}">
                  <a16:creationId xmlns:a16="http://schemas.microsoft.com/office/drawing/2014/main" id="{CCD262B2-01A9-5C50-130F-E321515206FB}"/>
                </a:ext>
              </a:extLst>
            </p:cNvPr>
            <p:cNvSpPr txBox="1"/>
            <p:nvPr/>
          </p:nvSpPr>
          <p:spPr>
            <a:xfrm>
              <a:off x="309866" y="3570091"/>
              <a:ext cx="1870164" cy="609968"/>
            </a:xfrm>
            <a:prstGeom prst="rect">
              <a:avLst/>
            </a:prstGeom>
            <a:noFill/>
          </p:spPr>
          <p:txBody>
            <a:bodyPr wrap="square" rtlCol="0">
              <a:spAutoFit/>
            </a:bodyPr>
            <a:lstStyle/>
            <a:p>
              <a:r>
                <a:rPr lang="en-US" altLang="ko-KR" sz="1000" dirty="0"/>
                <a:t>Test Image </a:t>
              </a:r>
            </a:p>
            <a:p>
              <a:r>
                <a:rPr lang="en-US" altLang="ko-KR" sz="1000" dirty="0"/>
                <a:t>Case 2 : no sentinel</a:t>
              </a:r>
              <a:endParaRPr lang="ko-KR" altLang="en-US" sz="1000" dirty="0"/>
            </a:p>
          </p:txBody>
        </p:sp>
        <p:sp>
          <p:nvSpPr>
            <p:cNvPr id="42" name="TextBox 41">
              <a:extLst>
                <a:ext uri="{FF2B5EF4-FFF2-40B4-BE49-F238E27FC236}">
                  <a16:creationId xmlns:a16="http://schemas.microsoft.com/office/drawing/2014/main" id="{CD8A7CFC-5A0D-67E9-9DCD-D1F39E077DF1}"/>
                </a:ext>
              </a:extLst>
            </p:cNvPr>
            <p:cNvSpPr txBox="1"/>
            <p:nvPr/>
          </p:nvSpPr>
          <p:spPr>
            <a:xfrm>
              <a:off x="3570129" y="4478185"/>
              <a:ext cx="5542246" cy="375364"/>
            </a:xfrm>
            <a:prstGeom prst="rect">
              <a:avLst/>
            </a:prstGeom>
            <a:noFill/>
          </p:spPr>
          <p:txBody>
            <a:bodyPr wrap="square" rtlCol="0">
              <a:spAutoFit/>
            </a:bodyPr>
            <a:lstStyle/>
            <a:p>
              <a:r>
                <a:rPr lang="en-US" altLang="ko-KR" sz="1000"/>
                <a:t>&lt; Multi-Modal &amp; Folds Ensemble with Soft-Voting Approach &gt; </a:t>
              </a:r>
              <a:endParaRPr lang="ko-KR" altLang="en-US" sz="1000"/>
            </a:p>
          </p:txBody>
        </p:sp>
      </p:grpSp>
      <p:sp>
        <p:nvSpPr>
          <p:cNvPr id="45" name="TextBox 44">
            <a:extLst>
              <a:ext uri="{FF2B5EF4-FFF2-40B4-BE49-F238E27FC236}">
                <a16:creationId xmlns:a16="http://schemas.microsoft.com/office/drawing/2014/main" id="{11CB8177-E85E-C230-9E6A-63F4A6A1C892}"/>
              </a:ext>
            </a:extLst>
          </p:cNvPr>
          <p:cNvSpPr txBox="1"/>
          <p:nvPr/>
        </p:nvSpPr>
        <p:spPr>
          <a:xfrm>
            <a:off x="722103" y="974340"/>
            <a:ext cx="6720840" cy="292388"/>
          </a:xfrm>
          <a:prstGeom prst="rect">
            <a:avLst/>
          </a:prstGeom>
          <a:noFill/>
        </p:spPr>
        <p:txBody>
          <a:bodyPr wrap="square">
            <a:spAutoFit/>
          </a:bodyPr>
          <a:lstStyle/>
          <a:p>
            <a:pPr marL="76200" indent="0">
              <a:buFont typeface="Arial"/>
              <a:buNone/>
            </a:pPr>
            <a:r>
              <a:rPr lang="en-US" altLang="ko-KR" sz="1300" b="1">
                <a:latin typeface="Calibri" panose="020F0502020204030204" pitchFamily="34" charset="0"/>
                <a:cs typeface="Calibri" panose="020F0502020204030204" pitchFamily="34" charset="0"/>
              </a:rPr>
              <a:t>4. Model</a:t>
            </a:r>
            <a:r>
              <a:rPr lang="ko-KR" altLang="en-US" sz="1300" b="1">
                <a:latin typeface="Calibri" panose="020F0502020204030204" pitchFamily="34" charset="0"/>
                <a:cs typeface="Calibri" panose="020F0502020204030204" pitchFamily="34" charset="0"/>
              </a:rPr>
              <a:t> </a:t>
            </a:r>
            <a:r>
              <a:rPr lang="en-US" altLang="ko-KR" sz="1300" b="1">
                <a:latin typeface="Calibri" panose="020F0502020204030204" pitchFamily="34" charset="0"/>
                <a:cs typeface="Calibri" panose="020F0502020204030204" pitchFamily="34" charset="0"/>
              </a:rPr>
              <a:t>Specification</a:t>
            </a:r>
          </a:p>
        </p:txBody>
      </p:sp>
      <p:sp>
        <p:nvSpPr>
          <p:cNvPr id="47" name="TextBox 46">
            <a:extLst>
              <a:ext uri="{FF2B5EF4-FFF2-40B4-BE49-F238E27FC236}">
                <a16:creationId xmlns:a16="http://schemas.microsoft.com/office/drawing/2014/main" id="{E49FA94C-4212-A0EF-0AA9-FD5D71789E2B}"/>
              </a:ext>
            </a:extLst>
          </p:cNvPr>
          <p:cNvSpPr txBox="1"/>
          <p:nvPr/>
        </p:nvSpPr>
        <p:spPr>
          <a:xfrm>
            <a:off x="722103" y="3915417"/>
            <a:ext cx="6720840" cy="292388"/>
          </a:xfrm>
          <a:prstGeom prst="rect">
            <a:avLst/>
          </a:prstGeom>
          <a:noFill/>
        </p:spPr>
        <p:txBody>
          <a:bodyPr wrap="square">
            <a:spAutoFit/>
          </a:bodyPr>
          <a:lstStyle/>
          <a:p>
            <a:pPr marL="76200" indent="0">
              <a:buFont typeface="Arial"/>
              <a:buNone/>
            </a:pPr>
            <a:r>
              <a:rPr lang="en-US" altLang="ko-KR" sz="1300" b="1">
                <a:latin typeface="Calibri" panose="020F0502020204030204" pitchFamily="34" charset="0"/>
                <a:cs typeface="Calibri" panose="020F0502020204030204" pitchFamily="34" charset="0"/>
              </a:rPr>
              <a:t>5. Ensemble : Multi Data &amp; Folds Soft-Voting </a:t>
            </a:r>
          </a:p>
        </p:txBody>
      </p:sp>
      <p:sp>
        <p:nvSpPr>
          <p:cNvPr id="48" name="텍스트 개체 틀 5">
            <a:extLst>
              <a:ext uri="{FF2B5EF4-FFF2-40B4-BE49-F238E27FC236}">
                <a16:creationId xmlns:a16="http://schemas.microsoft.com/office/drawing/2014/main" id="{9A2B0A53-E9DC-9114-9014-545F99082FAD}"/>
              </a:ext>
            </a:extLst>
          </p:cNvPr>
          <p:cNvSpPr txBox="1">
            <a:spLocks/>
          </p:cNvSpPr>
          <p:nvPr/>
        </p:nvSpPr>
        <p:spPr>
          <a:xfrm>
            <a:off x="722103" y="4182992"/>
            <a:ext cx="11907008" cy="607861"/>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81000" algn="l" rtl="0">
              <a:lnSpc>
                <a:spcPct val="90000"/>
              </a:lnSpc>
              <a:spcBef>
                <a:spcPts val="1102"/>
              </a:spcBef>
              <a:spcAft>
                <a:spcPts val="0"/>
              </a:spcAft>
              <a:buClr>
                <a:srgbClr val="3BCDFD"/>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90000"/>
              </a:lnSpc>
              <a:spcBef>
                <a:spcPts val="551"/>
              </a:spcBef>
              <a:spcAft>
                <a:spcPts val="0"/>
              </a:spcAft>
              <a:buClr>
                <a:srgbClr val="3BCDFD"/>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51"/>
              </a:spcBef>
              <a:spcAft>
                <a:spcPts val="0"/>
              </a:spcAft>
              <a:buClr>
                <a:srgbClr val="3BCDFD"/>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lnSpc>
                <a:spcPct val="90000"/>
              </a:lnSpc>
              <a:spcBef>
                <a:spcPts val="551"/>
              </a:spcBef>
              <a:spcAft>
                <a:spcPts val="0"/>
              </a:spcAft>
              <a:buClr>
                <a:srgbClr val="3BCDFD"/>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90000"/>
              </a:lnSpc>
              <a:spcBef>
                <a:spcPts val="551"/>
              </a:spcBef>
              <a:spcAft>
                <a:spcPts val="0"/>
              </a:spcAft>
              <a:buClr>
                <a:srgbClr val="3BCDFD"/>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51"/>
              </a:spcBef>
              <a:spcAft>
                <a:spcPts val="0"/>
              </a:spcAft>
              <a:buClr>
                <a:schemeClr val="dk1"/>
              </a:buClr>
              <a:buSzPts val="1800"/>
              <a:buFont typeface="Arial"/>
              <a:buChar char="•"/>
              <a:defRPr sz="1984"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51"/>
              </a:spcBef>
              <a:spcAft>
                <a:spcPts val="0"/>
              </a:spcAft>
              <a:buClr>
                <a:schemeClr val="dk1"/>
              </a:buClr>
              <a:buSzPts val="1800"/>
              <a:buFont typeface="Arial"/>
              <a:buChar char="•"/>
              <a:defRPr sz="1984"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51"/>
              </a:spcBef>
              <a:spcAft>
                <a:spcPts val="0"/>
              </a:spcAft>
              <a:buClr>
                <a:schemeClr val="dk1"/>
              </a:buClr>
              <a:buSzPts val="1800"/>
              <a:buFont typeface="Arial"/>
              <a:buChar char="•"/>
              <a:defRPr sz="1984"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51"/>
              </a:spcBef>
              <a:spcAft>
                <a:spcPts val="0"/>
              </a:spcAft>
              <a:buClr>
                <a:schemeClr val="dk1"/>
              </a:buClr>
              <a:buSzPts val="1800"/>
              <a:buFont typeface="Arial"/>
              <a:buChar char="•"/>
              <a:defRPr sz="1984" b="0" i="0" u="none" strike="noStrike" cap="none">
                <a:solidFill>
                  <a:schemeClr val="dk1"/>
                </a:solidFill>
                <a:latin typeface="Calibri"/>
                <a:ea typeface="Calibri"/>
                <a:cs typeface="Calibri"/>
                <a:sym typeface="Calibri"/>
              </a:defRPr>
            </a:lvl9pPr>
          </a:lstStyle>
          <a:p>
            <a:pPr>
              <a:buFontTx/>
              <a:buChar char="-"/>
            </a:pPr>
            <a:r>
              <a:rPr lang="en-US" altLang="ko-KR" sz="1200" dirty="0"/>
              <a:t>The ensemble technique of the Soft-Voting method was applied to suit the structure of the competition's test dataset. There were two cases in the test dataset, and the output values ​​of the models corresponding to each case were added up after </a:t>
            </a:r>
            <a:r>
              <a:rPr lang="en-US" altLang="ko-KR" sz="1200" dirty="0" err="1"/>
              <a:t>Softmax</a:t>
            </a:r>
            <a:r>
              <a:rPr lang="en-US" altLang="ko-KR" sz="1200" dirty="0"/>
              <a:t>, the average was calculated, and the final predicted value was determined after argmax.</a:t>
            </a:r>
          </a:p>
        </p:txBody>
      </p:sp>
      <p:sp>
        <p:nvSpPr>
          <p:cNvPr id="70" name="텍스트 개체 틀 5">
            <a:extLst>
              <a:ext uri="{FF2B5EF4-FFF2-40B4-BE49-F238E27FC236}">
                <a16:creationId xmlns:a16="http://schemas.microsoft.com/office/drawing/2014/main" id="{0892F693-ED7D-26D5-6A79-A1E18DEF0B24}"/>
              </a:ext>
            </a:extLst>
          </p:cNvPr>
          <p:cNvSpPr txBox="1">
            <a:spLocks/>
          </p:cNvSpPr>
          <p:nvPr/>
        </p:nvSpPr>
        <p:spPr>
          <a:xfrm>
            <a:off x="6100181" y="941403"/>
            <a:ext cx="7082744" cy="2939119"/>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81000" algn="l" rtl="0">
              <a:lnSpc>
                <a:spcPct val="90000"/>
              </a:lnSpc>
              <a:spcBef>
                <a:spcPts val="1102"/>
              </a:spcBef>
              <a:spcAft>
                <a:spcPts val="0"/>
              </a:spcAft>
              <a:buClr>
                <a:srgbClr val="3BCDFD"/>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90000"/>
              </a:lnSpc>
              <a:spcBef>
                <a:spcPts val="551"/>
              </a:spcBef>
              <a:spcAft>
                <a:spcPts val="0"/>
              </a:spcAft>
              <a:buClr>
                <a:srgbClr val="3BCDFD"/>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51"/>
              </a:spcBef>
              <a:spcAft>
                <a:spcPts val="0"/>
              </a:spcAft>
              <a:buClr>
                <a:srgbClr val="3BCDFD"/>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lnSpc>
                <a:spcPct val="90000"/>
              </a:lnSpc>
              <a:spcBef>
                <a:spcPts val="551"/>
              </a:spcBef>
              <a:spcAft>
                <a:spcPts val="0"/>
              </a:spcAft>
              <a:buClr>
                <a:srgbClr val="3BCDFD"/>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90000"/>
              </a:lnSpc>
              <a:spcBef>
                <a:spcPts val="551"/>
              </a:spcBef>
              <a:spcAft>
                <a:spcPts val="0"/>
              </a:spcAft>
              <a:buClr>
                <a:srgbClr val="3BCDFD"/>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51"/>
              </a:spcBef>
              <a:spcAft>
                <a:spcPts val="0"/>
              </a:spcAft>
              <a:buClr>
                <a:schemeClr val="dk1"/>
              </a:buClr>
              <a:buSzPts val="1800"/>
              <a:buFont typeface="Arial"/>
              <a:buChar char="•"/>
              <a:defRPr sz="1984"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51"/>
              </a:spcBef>
              <a:spcAft>
                <a:spcPts val="0"/>
              </a:spcAft>
              <a:buClr>
                <a:schemeClr val="dk1"/>
              </a:buClr>
              <a:buSzPts val="1800"/>
              <a:buFont typeface="Arial"/>
              <a:buChar char="•"/>
              <a:defRPr sz="1984"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51"/>
              </a:spcBef>
              <a:spcAft>
                <a:spcPts val="0"/>
              </a:spcAft>
              <a:buClr>
                <a:schemeClr val="dk1"/>
              </a:buClr>
              <a:buSzPts val="1800"/>
              <a:buFont typeface="Arial"/>
              <a:buChar char="•"/>
              <a:defRPr sz="1984"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51"/>
              </a:spcBef>
              <a:spcAft>
                <a:spcPts val="0"/>
              </a:spcAft>
              <a:buClr>
                <a:schemeClr val="dk1"/>
              </a:buClr>
              <a:buSzPts val="1800"/>
              <a:buFont typeface="Arial"/>
              <a:buChar char="•"/>
              <a:defRPr sz="1984" b="0" i="0" u="none" strike="noStrike" cap="none">
                <a:solidFill>
                  <a:schemeClr val="dk1"/>
                </a:solidFill>
                <a:latin typeface="Calibri"/>
                <a:ea typeface="Calibri"/>
                <a:cs typeface="Calibri"/>
                <a:sym typeface="Calibri"/>
              </a:defRPr>
            </a:lvl9pPr>
          </a:lstStyle>
          <a:p>
            <a:pPr>
              <a:buFontTx/>
              <a:buChar char="-"/>
            </a:pPr>
            <a:r>
              <a:rPr lang="en-US" altLang="ko-KR" sz="1200" dirty="0"/>
              <a:t>For image </a:t>
            </a:r>
            <a:r>
              <a:rPr lang="en-US" altLang="ko-KR" sz="1200"/>
              <a:t>classification, I used </a:t>
            </a:r>
            <a:r>
              <a:rPr lang="en-US" altLang="ko-KR" sz="1200" dirty="0"/>
              <a:t>EVA, which recently achieved SOTA (State Of The Art) on ImageNet.</a:t>
            </a:r>
          </a:p>
          <a:p>
            <a:pPr>
              <a:buFontTx/>
              <a:buChar char="-"/>
            </a:pPr>
            <a:r>
              <a:rPr lang="en-US" altLang="ko-KR" sz="1200" dirty="0"/>
              <a:t>Since there are various types of </a:t>
            </a:r>
            <a:r>
              <a:rPr lang="en-US" altLang="ko-KR" sz="1200"/>
              <a:t>labels, I used </a:t>
            </a:r>
            <a:r>
              <a:rPr lang="en-US" altLang="ko-KR" sz="1200" dirty="0"/>
              <a:t>Stratified K-Folds to train five models (FOLDS) for each type of data (Street view, Top view, Sentinel).</a:t>
            </a:r>
          </a:p>
          <a:p>
            <a:pPr>
              <a:buFontTx/>
              <a:buChar char="-"/>
            </a:pPr>
            <a:r>
              <a:rPr lang="en-US" altLang="ko-KR" sz="1200" dirty="0"/>
              <a:t>For the </a:t>
            </a:r>
            <a:r>
              <a:rPr lang="en-US" altLang="ko-KR" sz="1200"/>
              <a:t>LOSS, I applied </a:t>
            </a:r>
            <a:r>
              <a:rPr lang="en-US" altLang="ko-KR" sz="1200" dirty="0"/>
              <a:t>Label Smoothing (0.3) to Cross Entropy, effectively training it in a manner close to KL Divergence.</a:t>
            </a:r>
          </a:p>
          <a:p>
            <a:pPr>
              <a:buFontTx/>
              <a:buChar char="-"/>
            </a:pPr>
            <a:r>
              <a:rPr lang="en-US" altLang="ko-KR" sz="1200"/>
              <a:t>I </a:t>
            </a:r>
            <a:r>
              <a:rPr lang="en-US" altLang="ko-KR" sz="1200" dirty="0"/>
              <a:t>used </a:t>
            </a:r>
            <a:r>
              <a:rPr lang="en-US" altLang="ko-KR" sz="1200" dirty="0" err="1"/>
              <a:t>AdamW</a:t>
            </a:r>
            <a:r>
              <a:rPr lang="en-US" altLang="ko-KR" sz="1200" dirty="0"/>
              <a:t> as the optimizer and employed Cosine Annealing starting from a learning rate of 2.5e-05.</a:t>
            </a:r>
          </a:p>
          <a:p>
            <a:pPr>
              <a:buFontTx/>
              <a:buChar char="-"/>
            </a:pPr>
            <a:r>
              <a:rPr lang="en-US" altLang="ko-KR" sz="1200" dirty="0"/>
              <a:t>For </a:t>
            </a:r>
            <a:r>
              <a:rPr lang="en-US" altLang="ko-KR" sz="1200"/>
              <a:t>augmentation, I initially </a:t>
            </a:r>
            <a:r>
              <a:rPr lang="en-US" altLang="ko-KR" sz="1200" dirty="0"/>
              <a:t>used </a:t>
            </a:r>
            <a:r>
              <a:rPr lang="en-US" altLang="ko-KR" sz="1200" dirty="0" err="1"/>
              <a:t>griddropout</a:t>
            </a:r>
            <a:r>
              <a:rPr lang="en-US" altLang="ko-KR" sz="1200" dirty="0"/>
              <a:t>, </a:t>
            </a:r>
            <a:r>
              <a:rPr lang="en-US" altLang="ko-KR" sz="1200" dirty="0" err="1"/>
              <a:t>horizontalflip</a:t>
            </a:r>
            <a:r>
              <a:rPr lang="en-US" altLang="ko-KR" sz="1200" dirty="0"/>
              <a:t>, Blur, and </a:t>
            </a:r>
            <a:r>
              <a:rPr lang="en-US" altLang="ko-KR" sz="1200" dirty="0" err="1"/>
              <a:t>RandAugment</a:t>
            </a:r>
            <a:r>
              <a:rPr lang="en-US" altLang="ko-KR" sz="1200" dirty="0"/>
              <a:t>, but to reduce overhead from parameter search and experiment more </a:t>
            </a:r>
            <a:r>
              <a:rPr lang="en-US" altLang="ko-KR" sz="1200"/>
              <a:t>efficiently, I used </a:t>
            </a:r>
            <a:r>
              <a:rPr lang="en-US" altLang="ko-KR" sz="1200" dirty="0" err="1"/>
              <a:t>PyTorch's</a:t>
            </a:r>
            <a:r>
              <a:rPr lang="en-US" altLang="ko-KR" sz="1200" dirty="0"/>
              <a:t> trivial augment.</a:t>
            </a:r>
          </a:p>
          <a:p>
            <a:pPr>
              <a:buFontTx/>
              <a:buChar char="-"/>
            </a:pPr>
            <a:r>
              <a:rPr lang="en-US" altLang="ko-KR" sz="1200"/>
              <a:t>I </a:t>
            </a:r>
            <a:r>
              <a:rPr lang="en-US" altLang="ko-KR" sz="1200" dirty="0"/>
              <a:t>used the same model on the left for each dataset, and </a:t>
            </a:r>
            <a:r>
              <a:rPr lang="en-US" altLang="ko-KR" sz="1200"/>
              <a:t>thus, I ultimately </a:t>
            </a:r>
            <a:r>
              <a:rPr lang="en-US" altLang="ko-KR" sz="1200" dirty="0"/>
              <a:t>trained 15 models (3 types of data x 5 folds).</a:t>
            </a:r>
          </a:p>
        </p:txBody>
      </p:sp>
      <p:graphicFrame>
        <p:nvGraphicFramePr>
          <p:cNvPr id="77" name="표 76">
            <a:extLst>
              <a:ext uri="{FF2B5EF4-FFF2-40B4-BE49-F238E27FC236}">
                <a16:creationId xmlns:a16="http://schemas.microsoft.com/office/drawing/2014/main" id="{A2A1593C-4D54-9414-401A-907E8AE89D35}"/>
              </a:ext>
            </a:extLst>
          </p:cNvPr>
          <p:cNvGraphicFramePr>
            <a:graphicFrameLocks noGrp="1"/>
          </p:cNvGraphicFramePr>
          <p:nvPr>
            <p:extLst>
              <p:ext uri="{D42A27DB-BD31-4B8C-83A1-F6EECF244321}">
                <p14:modId xmlns:p14="http://schemas.microsoft.com/office/powerpoint/2010/main" val="3845881429"/>
              </p:ext>
            </p:extLst>
          </p:nvPr>
        </p:nvGraphicFramePr>
        <p:xfrm>
          <a:off x="964777" y="1349723"/>
          <a:ext cx="5051973" cy="2430780"/>
        </p:xfrm>
        <a:graphic>
          <a:graphicData uri="http://schemas.openxmlformats.org/drawingml/2006/table">
            <a:tbl>
              <a:tblPr>
                <a:tableStyleId>{19A63727-2FF4-42B9-A027-D3E44A92660C}</a:tableStyleId>
              </a:tblPr>
              <a:tblGrid>
                <a:gridCol w="1490530">
                  <a:extLst>
                    <a:ext uri="{9D8B030D-6E8A-4147-A177-3AD203B41FA5}">
                      <a16:colId xmlns:a16="http://schemas.microsoft.com/office/drawing/2014/main" val="4167270602"/>
                    </a:ext>
                  </a:extLst>
                </a:gridCol>
                <a:gridCol w="3561443">
                  <a:extLst>
                    <a:ext uri="{9D8B030D-6E8A-4147-A177-3AD203B41FA5}">
                      <a16:colId xmlns:a16="http://schemas.microsoft.com/office/drawing/2014/main" val="566231822"/>
                    </a:ext>
                  </a:extLst>
                </a:gridCol>
              </a:tblGrid>
              <a:tr h="220980">
                <a:tc>
                  <a:txBody>
                    <a:bodyPr/>
                    <a:lstStyle/>
                    <a:p>
                      <a:pPr algn="l" fontAlgn="ctr"/>
                      <a:r>
                        <a:rPr lang="en-US" sz="1100" u="none" strike="noStrike">
                          <a:effectLst/>
                        </a:rPr>
                        <a:t>MODEL</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l" fontAlgn="ctr"/>
                      <a:r>
                        <a:rPr lang="en-US" sz="1100" u="none" strike="noStrike">
                          <a:effectLst/>
                        </a:rPr>
                        <a:t>eva02_large_patch14_448.mim_m38m_ft_in22k_in1k</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977310785"/>
                  </a:ext>
                </a:extLst>
              </a:tr>
              <a:tr h="220980">
                <a:tc>
                  <a:txBody>
                    <a:bodyPr/>
                    <a:lstStyle/>
                    <a:p>
                      <a:pPr algn="l" fontAlgn="ctr"/>
                      <a:r>
                        <a:rPr lang="en-US" sz="1100" u="none" strike="noStrike">
                          <a:effectLst/>
                        </a:rPr>
                        <a:t>Task</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l" fontAlgn="ctr"/>
                      <a:r>
                        <a:rPr lang="en-US" sz="1100" u="none" strike="noStrike">
                          <a:effectLst/>
                        </a:rPr>
                        <a:t>Classification</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1046722538"/>
                  </a:ext>
                </a:extLst>
              </a:tr>
              <a:tr h="220980">
                <a:tc>
                  <a:txBody>
                    <a:bodyPr/>
                    <a:lstStyle/>
                    <a:p>
                      <a:pPr algn="l" fontAlgn="ctr"/>
                      <a:r>
                        <a:rPr lang="en-US" sz="1100" u="none" strike="noStrike">
                          <a:effectLst/>
                        </a:rPr>
                        <a:t>Stratified K-Folds</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l" fontAlgn="ctr"/>
                      <a:r>
                        <a:rPr lang="en-US" altLang="ko-KR" sz="1100" u="none" strike="noStrike">
                          <a:effectLst/>
                        </a:rPr>
                        <a:t>5</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1222486379"/>
                  </a:ext>
                </a:extLst>
              </a:tr>
              <a:tr h="220980">
                <a:tc>
                  <a:txBody>
                    <a:bodyPr/>
                    <a:lstStyle/>
                    <a:p>
                      <a:pPr algn="l" fontAlgn="ctr"/>
                      <a:r>
                        <a:rPr lang="en-US" sz="1100" u="none" strike="noStrike">
                          <a:effectLst/>
                        </a:rPr>
                        <a:t>Loss</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l" fontAlgn="ctr"/>
                      <a:r>
                        <a:rPr lang="en-US" sz="1100" u="none" strike="noStrike">
                          <a:effectLst/>
                        </a:rPr>
                        <a:t>Cross-Entropy</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1152780714"/>
                  </a:ext>
                </a:extLst>
              </a:tr>
              <a:tr h="220980">
                <a:tc>
                  <a:txBody>
                    <a:bodyPr/>
                    <a:lstStyle/>
                    <a:p>
                      <a:pPr algn="l" fontAlgn="ctr"/>
                      <a:r>
                        <a:rPr lang="en-US" sz="1100" u="none" strike="noStrike">
                          <a:effectLst/>
                        </a:rPr>
                        <a:t>Label_Smoothing</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l" fontAlgn="ctr"/>
                      <a:r>
                        <a:rPr lang="en-US" altLang="ko-KR" sz="1100" u="none" strike="noStrike">
                          <a:effectLst/>
                        </a:rPr>
                        <a:t>0.3</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801276718"/>
                  </a:ext>
                </a:extLst>
              </a:tr>
              <a:tr h="220980">
                <a:tc>
                  <a:txBody>
                    <a:bodyPr/>
                    <a:lstStyle/>
                    <a:p>
                      <a:pPr algn="l" fontAlgn="ctr"/>
                      <a:r>
                        <a:rPr lang="en-US" sz="1100" u="none" strike="noStrike">
                          <a:effectLst/>
                        </a:rPr>
                        <a:t>Optimizer</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l" fontAlgn="ctr"/>
                      <a:r>
                        <a:rPr lang="en-US" sz="1100" u="none" strike="noStrike">
                          <a:effectLst/>
                        </a:rPr>
                        <a:t>AdamW</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1148717228"/>
                  </a:ext>
                </a:extLst>
              </a:tr>
              <a:tr h="220980">
                <a:tc>
                  <a:txBody>
                    <a:bodyPr/>
                    <a:lstStyle/>
                    <a:p>
                      <a:pPr algn="l" fontAlgn="ctr"/>
                      <a:r>
                        <a:rPr lang="en-US" sz="1100" u="none" strike="noStrike">
                          <a:effectLst/>
                        </a:rPr>
                        <a:t>Scheduler</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l" fontAlgn="ctr"/>
                      <a:r>
                        <a:rPr lang="en-US" sz="1100" u="none" strike="noStrike" dirty="0" err="1">
                          <a:effectLst/>
                        </a:rPr>
                        <a:t>CosineAnnealingWarmRestarts</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147366955"/>
                  </a:ext>
                </a:extLst>
              </a:tr>
              <a:tr h="220980">
                <a:tc>
                  <a:txBody>
                    <a:bodyPr/>
                    <a:lstStyle/>
                    <a:p>
                      <a:pPr algn="l" fontAlgn="ctr"/>
                      <a:r>
                        <a:rPr lang="en-US" sz="1100" u="none" strike="noStrike">
                          <a:effectLst/>
                        </a:rPr>
                        <a:t>Learning Rate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l" fontAlgn="ctr"/>
                      <a:r>
                        <a:rPr lang="en-US" altLang="ko-KR" sz="1100" u="none" strike="noStrike">
                          <a:effectLst/>
                        </a:rPr>
                        <a:t>2.5e-05</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756419602"/>
                  </a:ext>
                </a:extLst>
              </a:tr>
              <a:tr h="220980">
                <a:tc>
                  <a:txBody>
                    <a:bodyPr/>
                    <a:lstStyle/>
                    <a:p>
                      <a:pPr algn="l" fontAlgn="ctr"/>
                      <a:r>
                        <a:rPr lang="en-US" sz="1100" u="none" strike="noStrike">
                          <a:effectLst/>
                        </a:rPr>
                        <a:t>Image Resize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l" fontAlgn="ctr"/>
                      <a:r>
                        <a:rPr lang="en-US" altLang="ko-KR" sz="1100" u="none" strike="noStrike">
                          <a:effectLst/>
                        </a:rPr>
                        <a:t>448 Max &amp; 2:1 ratio(Street Veiw) 448(Top-view, Sentinel)</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1718376547"/>
                  </a:ext>
                </a:extLst>
              </a:tr>
              <a:tr h="220980">
                <a:tc>
                  <a:txBody>
                    <a:bodyPr/>
                    <a:lstStyle/>
                    <a:p>
                      <a:pPr algn="l" fontAlgn="ctr"/>
                      <a:r>
                        <a:rPr lang="en-US" sz="1100" u="none" strike="noStrike">
                          <a:effectLst/>
                        </a:rPr>
                        <a:t>Image Augmentation</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l" fontAlgn="ctr"/>
                      <a:r>
                        <a:rPr lang="en-US" sz="1100" u="none" strike="noStrike">
                          <a:effectLst/>
                        </a:rPr>
                        <a:t>trivial</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3140512702"/>
                  </a:ext>
                </a:extLst>
              </a:tr>
              <a:tr h="220980">
                <a:tc>
                  <a:txBody>
                    <a:bodyPr/>
                    <a:lstStyle/>
                    <a:p>
                      <a:pPr algn="l" fontAlgn="ctr"/>
                      <a:r>
                        <a:rPr lang="en-US" sz="1100" u="none" strike="noStrike">
                          <a:effectLst/>
                        </a:rPr>
                        <a:t>Image Interpolation</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l" fontAlgn="ctr"/>
                      <a:r>
                        <a:rPr lang="en-US" sz="1100" u="none" strike="noStrike" dirty="0">
                          <a:effectLst/>
                        </a:rPr>
                        <a:t>bicubic</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47198939"/>
                  </a:ext>
                </a:extLst>
              </a:tr>
            </a:tbl>
          </a:graphicData>
        </a:graphic>
      </p:graphicFrame>
      <p:sp>
        <p:nvSpPr>
          <p:cNvPr id="5" name="TextBox 4">
            <a:extLst>
              <a:ext uri="{FF2B5EF4-FFF2-40B4-BE49-F238E27FC236}">
                <a16:creationId xmlns:a16="http://schemas.microsoft.com/office/drawing/2014/main" id="{0A3882EE-A2E7-179E-A5CB-C0C4A680FE85}"/>
              </a:ext>
            </a:extLst>
          </p:cNvPr>
          <p:cNvSpPr txBox="1"/>
          <p:nvPr/>
        </p:nvSpPr>
        <p:spPr>
          <a:xfrm>
            <a:off x="1041106" y="6317398"/>
            <a:ext cx="3317915" cy="246221"/>
          </a:xfrm>
          <a:prstGeom prst="rect">
            <a:avLst/>
          </a:prstGeom>
          <a:noFill/>
        </p:spPr>
        <p:txBody>
          <a:bodyPr wrap="square" rtlCol="0">
            <a:spAutoFit/>
          </a:bodyPr>
          <a:lstStyle/>
          <a:p>
            <a:r>
              <a:rPr lang="en-US" altLang="ko-KR" sz="1000"/>
              <a:t>*prediction from a single model</a:t>
            </a:r>
            <a:endParaRPr lang="ko-KR" altLang="en-US" sz="1000"/>
          </a:p>
        </p:txBody>
      </p:sp>
      <p:cxnSp>
        <p:nvCxnSpPr>
          <p:cNvPr id="7" name="직선 화살표 연결선 6">
            <a:extLst>
              <a:ext uri="{FF2B5EF4-FFF2-40B4-BE49-F238E27FC236}">
                <a16:creationId xmlns:a16="http://schemas.microsoft.com/office/drawing/2014/main" id="{87994B2B-73BC-E7F6-C73D-B4CACEE267C0}"/>
              </a:ext>
            </a:extLst>
          </p:cNvPr>
          <p:cNvCxnSpPr>
            <a:cxnSpLocks/>
            <a:endCxn id="14" idx="2"/>
          </p:cNvCxnSpPr>
          <p:nvPr/>
        </p:nvCxnSpPr>
        <p:spPr>
          <a:xfrm flipV="1">
            <a:off x="1991177" y="5641792"/>
            <a:ext cx="0" cy="673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6575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455D9-07DC-CCD8-3BDD-1543E984B55F}"/>
              </a:ext>
            </a:extLst>
          </p:cNvPr>
          <p:cNvSpPr>
            <a:spLocks noGrp="1"/>
          </p:cNvSpPr>
          <p:nvPr>
            <p:ph type="title"/>
          </p:nvPr>
        </p:nvSpPr>
        <p:spPr/>
        <p:txBody>
          <a:bodyPr/>
          <a:lstStyle/>
          <a:p>
            <a:r>
              <a:rPr lang="en-GB" dirty="0"/>
              <a:t>Explain your code</a:t>
            </a:r>
          </a:p>
        </p:txBody>
      </p:sp>
      <p:sp>
        <p:nvSpPr>
          <p:cNvPr id="3" name="Text Placeholder 2">
            <a:extLst>
              <a:ext uri="{FF2B5EF4-FFF2-40B4-BE49-F238E27FC236}">
                <a16:creationId xmlns:a16="http://schemas.microsoft.com/office/drawing/2014/main" id="{56EF9454-2B48-6592-7AA9-C271F2E0DB45}"/>
              </a:ext>
            </a:extLst>
          </p:cNvPr>
          <p:cNvSpPr>
            <a:spLocks noGrp="1"/>
          </p:cNvSpPr>
          <p:nvPr>
            <p:ph type="body" idx="1"/>
          </p:nvPr>
        </p:nvSpPr>
        <p:spPr/>
        <p:txBody>
          <a:bodyPr/>
          <a:lstStyle/>
          <a:p>
            <a:r>
              <a:rPr lang="en-GB" dirty="0"/>
              <a:t>Please give us a short overview of your code as provided in your .csv submission file. What makes it work, what makes it special?</a:t>
            </a:r>
          </a:p>
          <a:p>
            <a:r>
              <a:rPr lang="en-GB" sz="2400" dirty="0">
                <a:cs typeface="Calibri"/>
              </a:rPr>
              <a:t>Please try to be concise and max use the next two slides for this</a:t>
            </a:r>
            <a:endParaRPr lang="en-GB" sz="2400" dirty="0">
              <a:ea typeface="Calibri"/>
              <a:cs typeface="Calibri"/>
            </a:endParaRPr>
          </a:p>
        </p:txBody>
      </p:sp>
      <p:sp>
        <p:nvSpPr>
          <p:cNvPr id="4" name="Slide Number Placeholder 3">
            <a:extLst>
              <a:ext uri="{FF2B5EF4-FFF2-40B4-BE49-F238E27FC236}">
                <a16:creationId xmlns:a16="http://schemas.microsoft.com/office/drawing/2014/main" id="{59B4822C-D32B-FE72-7994-1B0AEB746F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a:t>
            </a:fld>
            <a:r>
              <a:rPr lang="en-GB" b="0">
                <a:solidFill>
                  <a:schemeClr val="lt1"/>
                </a:solidFill>
              </a:rPr>
              <a:t>              </a:t>
            </a:r>
            <a:endParaRPr lang="en-GB">
              <a:solidFill>
                <a:srgbClr val="603DB9"/>
              </a:solidFill>
            </a:endParaRPr>
          </a:p>
        </p:txBody>
      </p:sp>
    </p:spTree>
    <p:extLst>
      <p:ext uri="{BB962C8B-B14F-4D97-AF65-F5344CB8AC3E}">
        <p14:creationId xmlns:p14="http://schemas.microsoft.com/office/powerpoint/2010/main" val="1059710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455D9-07DC-CCD8-3BDD-1543E984B55F}"/>
              </a:ext>
            </a:extLst>
          </p:cNvPr>
          <p:cNvSpPr>
            <a:spLocks noGrp="1"/>
          </p:cNvSpPr>
          <p:nvPr>
            <p:ph type="title"/>
          </p:nvPr>
        </p:nvSpPr>
        <p:spPr/>
        <p:txBody>
          <a:bodyPr/>
          <a:lstStyle/>
          <a:p>
            <a:r>
              <a:rPr lang="en-GB" dirty="0"/>
              <a:t>Explain your </a:t>
            </a:r>
            <a:r>
              <a:rPr lang="en-GB"/>
              <a:t>code (1/2</a:t>
            </a:r>
            <a:r>
              <a:rPr lang="en-GB" dirty="0"/>
              <a:t>)</a:t>
            </a:r>
          </a:p>
        </p:txBody>
      </p:sp>
      <p:sp>
        <p:nvSpPr>
          <p:cNvPr id="4" name="Slide Number Placeholder 3">
            <a:extLst>
              <a:ext uri="{FF2B5EF4-FFF2-40B4-BE49-F238E27FC236}">
                <a16:creationId xmlns:a16="http://schemas.microsoft.com/office/drawing/2014/main" id="{59B4822C-D32B-FE72-7994-1B0AEB746F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a:t>
            </a:fld>
            <a:r>
              <a:rPr lang="en-GB" b="0">
                <a:solidFill>
                  <a:schemeClr val="lt1"/>
                </a:solidFill>
              </a:rPr>
              <a:t>              </a:t>
            </a:r>
            <a:endParaRPr lang="en-GB">
              <a:solidFill>
                <a:srgbClr val="603DB9"/>
              </a:solidFill>
            </a:endParaRPr>
          </a:p>
        </p:txBody>
      </p:sp>
      <p:pic>
        <p:nvPicPr>
          <p:cNvPr id="13" name="그림 12">
            <a:extLst>
              <a:ext uri="{FF2B5EF4-FFF2-40B4-BE49-F238E27FC236}">
                <a16:creationId xmlns:a16="http://schemas.microsoft.com/office/drawing/2014/main" id="{AD100421-82CC-4995-06A3-8439BAB325F7}"/>
              </a:ext>
            </a:extLst>
          </p:cNvPr>
          <p:cNvPicPr>
            <a:picLocks noChangeAspect="1"/>
          </p:cNvPicPr>
          <p:nvPr/>
        </p:nvPicPr>
        <p:blipFill>
          <a:blip r:embed="rId2"/>
          <a:stretch>
            <a:fillRect/>
          </a:stretch>
        </p:blipFill>
        <p:spPr>
          <a:xfrm>
            <a:off x="5674642" y="1610564"/>
            <a:ext cx="2180128" cy="3822700"/>
          </a:xfrm>
          <a:prstGeom prst="rect">
            <a:avLst/>
          </a:prstGeom>
        </p:spPr>
      </p:pic>
      <p:pic>
        <p:nvPicPr>
          <p:cNvPr id="15" name="그림 14">
            <a:extLst>
              <a:ext uri="{FF2B5EF4-FFF2-40B4-BE49-F238E27FC236}">
                <a16:creationId xmlns:a16="http://schemas.microsoft.com/office/drawing/2014/main" id="{4B5AE961-0B36-CC7F-7A9B-79715580BA2E}"/>
              </a:ext>
            </a:extLst>
          </p:cNvPr>
          <p:cNvPicPr>
            <a:picLocks noChangeAspect="1"/>
          </p:cNvPicPr>
          <p:nvPr/>
        </p:nvPicPr>
        <p:blipFill>
          <a:blip r:embed="rId3"/>
          <a:stretch>
            <a:fillRect/>
          </a:stretch>
        </p:blipFill>
        <p:spPr>
          <a:xfrm>
            <a:off x="9220627" y="111695"/>
            <a:ext cx="3128127" cy="811184"/>
          </a:xfrm>
          <a:prstGeom prst="rect">
            <a:avLst/>
          </a:prstGeom>
        </p:spPr>
      </p:pic>
      <p:pic>
        <p:nvPicPr>
          <p:cNvPr id="17" name="그림 16">
            <a:extLst>
              <a:ext uri="{FF2B5EF4-FFF2-40B4-BE49-F238E27FC236}">
                <a16:creationId xmlns:a16="http://schemas.microsoft.com/office/drawing/2014/main" id="{56918470-8DD0-2D75-274A-A04D7208A097}"/>
              </a:ext>
            </a:extLst>
          </p:cNvPr>
          <p:cNvPicPr>
            <a:picLocks noChangeAspect="1"/>
          </p:cNvPicPr>
          <p:nvPr/>
        </p:nvPicPr>
        <p:blipFill>
          <a:blip r:embed="rId4"/>
          <a:stretch>
            <a:fillRect/>
          </a:stretch>
        </p:blipFill>
        <p:spPr>
          <a:xfrm>
            <a:off x="9220627" y="1153061"/>
            <a:ext cx="3533199" cy="238139"/>
          </a:xfrm>
          <a:prstGeom prst="rect">
            <a:avLst/>
          </a:prstGeom>
        </p:spPr>
      </p:pic>
      <p:pic>
        <p:nvPicPr>
          <p:cNvPr id="19" name="그림 18">
            <a:extLst>
              <a:ext uri="{FF2B5EF4-FFF2-40B4-BE49-F238E27FC236}">
                <a16:creationId xmlns:a16="http://schemas.microsoft.com/office/drawing/2014/main" id="{87093A60-D45C-E1D0-55F2-537488F6F5AC}"/>
              </a:ext>
            </a:extLst>
          </p:cNvPr>
          <p:cNvPicPr>
            <a:picLocks noChangeAspect="1"/>
          </p:cNvPicPr>
          <p:nvPr/>
        </p:nvPicPr>
        <p:blipFill>
          <a:blip r:embed="rId5"/>
          <a:stretch>
            <a:fillRect/>
          </a:stretch>
        </p:blipFill>
        <p:spPr>
          <a:xfrm>
            <a:off x="9220627" y="1641757"/>
            <a:ext cx="3485876" cy="575612"/>
          </a:xfrm>
          <a:prstGeom prst="rect">
            <a:avLst/>
          </a:prstGeom>
        </p:spPr>
      </p:pic>
      <p:pic>
        <p:nvPicPr>
          <p:cNvPr id="23" name="그림 22">
            <a:extLst>
              <a:ext uri="{FF2B5EF4-FFF2-40B4-BE49-F238E27FC236}">
                <a16:creationId xmlns:a16="http://schemas.microsoft.com/office/drawing/2014/main" id="{24AFDE97-1883-D7C6-69A3-BDFB742921CC}"/>
              </a:ext>
            </a:extLst>
          </p:cNvPr>
          <p:cNvPicPr>
            <a:picLocks noChangeAspect="1"/>
          </p:cNvPicPr>
          <p:nvPr/>
        </p:nvPicPr>
        <p:blipFill>
          <a:blip r:embed="rId6"/>
          <a:stretch>
            <a:fillRect/>
          </a:stretch>
        </p:blipFill>
        <p:spPr>
          <a:xfrm>
            <a:off x="9220628" y="2476430"/>
            <a:ext cx="2988790" cy="574914"/>
          </a:xfrm>
          <a:prstGeom prst="rect">
            <a:avLst/>
          </a:prstGeom>
        </p:spPr>
      </p:pic>
      <p:sp>
        <p:nvSpPr>
          <p:cNvPr id="30" name="TextBox 29">
            <a:extLst>
              <a:ext uri="{FF2B5EF4-FFF2-40B4-BE49-F238E27FC236}">
                <a16:creationId xmlns:a16="http://schemas.microsoft.com/office/drawing/2014/main" id="{C2BD55FA-EB63-9C2C-30BF-6F986295E306}"/>
              </a:ext>
            </a:extLst>
          </p:cNvPr>
          <p:cNvSpPr txBox="1"/>
          <p:nvPr/>
        </p:nvSpPr>
        <p:spPr>
          <a:xfrm>
            <a:off x="426048" y="1259756"/>
            <a:ext cx="5137958" cy="5293757"/>
          </a:xfrm>
          <a:prstGeom prst="rect">
            <a:avLst/>
          </a:prstGeom>
          <a:noFill/>
        </p:spPr>
        <p:txBody>
          <a:bodyPr wrap="square">
            <a:spAutoFit/>
          </a:bodyPr>
          <a:lstStyle/>
          <a:p>
            <a:r>
              <a:rPr lang="en-US" altLang="ko-KR" sz="1600" dirty="0">
                <a:solidFill>
                  <a:schemeClr val="tx2"/>
                </a:solidFill>
              </a:rPr>
              <a:t>Key concept for building code : Easy Experimentation</a:t>
            </a:r>
            <a:endParaRPr lang="en-US" altLang="ko-KR" dirty="0"/>
          </a:p>
          <a:p>
            <a:endParaRPr lang="en-US" altLang="ko-KR" dirty="0"/>
          </a:p>
          <a:p>
            <a:r>
              <a:rPr lang="en-US" altLang="ko-KR" dirty="0"/>
              <a:t>Configuration based code </a:t>
            </a:r>
          </a:p>
          <a:p>
            <a:endParaRPr lang="en-US" altLang="ko-KR" dirty="0"/>
          </a:p>
          <a:p>
            <a:r>
              <a:rPr lang="en-US" altLang="ko-KR" dirty="0"/>
              <a:t>Overview: </a:t>
            </a:r>
          </a:p>
          <a:p>
            <a:endParaRPr lang="en-US" altLang="ko-KR" dirty="0"/>
          </a:p>
          <a:p>
            <a:r>
              <a:rPr lang="en-US" altLang="ko-KR" dirty="0"/>
              <a:t>The purpose of building the code for this competition was to make hyperparameter searches easy for all options. As shown on the right, the code was designed so that major blocks in deep learning can adapt well to experimental environment changes and these changes can be tracked.</a:t>
            </a:r>
          </a:p>
          <a:p>
            <a:endParaRPr lang="en-US" altLang="ko-KR" dirty="0"/>
          </a:p>
          <a:p>
            <a:r>
              <a:rPr lang="en-US" altLang="ko-KR"/>
              <a:t>Therefore, I put </a:t>
            </a:r>
            <a:r>
              <a:rPr lang="en-US" altLang="ko-KR" dirty="0"/>
              <a:t>a lot of effort into ensuring that logs from code execution are well recorded and saved. Logs were recorded both locally and online</a:t>
            </a:r>
            <a:r>
              <a:rPr lang="en-US" altLang="ko-KR"/>
              <a:t>, and I actively </a:t>
            </a:r>
            <a:r>
              <a:rPr lang="en-US" altLang="ko-KR" dirty="0"/>
              <a:t>utilized </a:t>
            </a:r>
            <a:r>
              <a:rPr lang="en-US" altLang="ko-KR" dirty="0" err="1"/>
              <a:t>wandb</a:t>
            </a:r>
            <a:r>
              <a:rPr lang="en-US" altLang="ko-KR" dirty="0"/>
              <a:t> for online logging.</a:t>
            </a:r>
          </a:p>
          <a:p>
            <a:endParaRPr lang="en-US" altLang="ko-KR" dirty="0"/>
          </a:p>
          <a:p>
            <a:r>
              <a:rPr lang="en-US" altLang="ko-KR" dirty="0"/>
              <a:t>Additionally, during </a:t>
            </a:r>
            <a:r>
              <a:rPr lang="en-US" altLang="ko-KR"/>
              <a:t>validation, I performed </a:t>
            </a:r>
            <a:r>
              <a:rPr lang="en-US" altLang="ko-KR" dirty="0"/>
              <a:t>distributed validation using multiple GPUs. To aggregate the metric results for this </a:t>
            </a:r>
            <a:r>
              <a:rPr lang="en-US" altLang="ko-KR"/>
              <a:t>part, I actively </a:t>
            </a:r>
            <a:r>
              <a:rPr lang="en-US" altLang="ko-KR" dirty="0"/>
              <a:t>utilized the </a:t>
            </a:r>
            <a:r>
              <a:rPr lang="en-US" altLang="ko-KR" dirty="0" err="1"/>
              <a:t>all_reduce</a:t>
            </a:r>
            <a:r>
              <a:rPr lang="en-US" altLang="ko-KR" dirty="0"/>
              <a:t> function of the torch-lightning fabric module.</a:t>
            </a:r>
          </a:p>
          <a:p>
            <a:endParaRPr lang="en-US" altLang="ko-KR" dirty="0"/>
          </a:p>
          <a:p>
            <a:r>
              <a:rPr lang="en-US" altLang="ko-KR" dirty="0"/>
              <a:t>The main libraries used were </a:t>
            </a:r>
            <a:r>
              <a:rPr lang="en-US" altLang="ko-KR" dirty="0" err="1"/>
              <a:t>pytorch</a:t>
            </a:r>
            <a:r>
              <a:rPr lang="en-US" altLang="ko-KR" dirty="0"/>
              <a:t>, torch lightning fabric, and </a:t>
            </a:r>
            <a:r>
              <a:rPr lang="en-US" altLang="ko-KR" dirty="0" err="1"/>
              <a:t>wandb</a:t>
            </a:r>
            <a:r>
              <a:rPr lang="en-US" altLang="ko-KR" dirty="0"/>
              <a:t>.</a:t>
            </a:r>
          </a:p>
        </p:txBody>
      </p:sp>
      <p:sp>
        <p:nvSpPr>
          <p:cNvPr id="31" name="TextBox 30">
            <a:extLst>
              <a:ext uri="{FF2B5EF4-FFF2-40B4-BE49-F238E27FC236}">
                <a16:creationId xmlns:a16="http://schemas.microsoft.com/office/drawing/2014/main" id="{EFF76787-7BDF-B263-AFD8-E03660DA5AEF}"/>
              </a:ext>
            </a:extLst>
          </p:cNvPr>
          <p:cNvSpPr txBox="1"/>
          <p:nvPr/>
        </p:nvSpPr>
        <p:spPr>
          <a:xfrm>
            <a:off x="6123719" y="5484654"/>
            <a:ext cx="1828799" cy="246221"/>
          </a:xfrm>
          <a:prstGeom prst="rect">
            <a:avLst/>
          </a:prstGeom>
          <a:noFill/>
        </p:spPr>
        <p:txBody>
          <a:bodyPr wrap="square" rtlCol="0">
            <a:spAutoFit/>
          </a:bodyPr>
          <a:lstStyle/>
          <a:p>
            <a:r>
              <a:rPr lang="en-US" altLang="ko-KR" sz="1000"/>
              <a:t>&lt;</a:t>
            </a:r>
            <a:r>
              <a:rPr lang="ko-KR" altLang="en-US" sz="1000"/>
              <a:t> </a:t>
            </a:r>
            <a:r>
              <a:rPr lang="en-US" altLang="ko-KR" sz="1000"/>
              <a:t>Configuration file (.py) &gt; </a:t>
            </a:r>
            <a:endParaRPr lang="ko-KR" altLang="en-US" sz="1000"/>
          </a:p>
        </p:txBody>
      </p:sp>
      <p:sp>
        <p:nvSpPr>
          <p:cNvPr id="32" name="TextBox 31">
            <a:extLst>
              <a:ext uri="{FF2B5EF4-FFF2-40B4-BE49-F238E27FC236}">
                <a16:creationId xmlns:a16="http://schemas.microsoft.com/office/drawing/2014/main" id="{AAD2B561-E565-0E19-10A2-F04F65DFB8CD}"/>
              </a:ext>
            </a:extLst>
          </p:cNvPr>
          <p:cNvSpPr txBox="1"/>
          <p:nvPr/>
        </p:nvSpPr>
        <p:spPr>
          <a:xfrm>
            <a:off x="10141131" y="917832"/>
            <a:ext cx="1828799" cy="246221"/>
          </a:xfrm>
          <a:prstGeom prst="rect">
            <a:avLst/>
          </a:prstGeom>
          <a:noFill/>
        </p:spPr>
        <p:txBody>
          <a:bodyPr wrap="square" rtlCol="0">
            <a:spAutoFit/>
          </a:bodyPr>
          <a:lstStyle/>
          <a:p>
            <a:r>
              <a:rPr lang="en-US" altLang="ko-KR" sz="1000"/>
              <a:t>&lt;</a:t>
            </a:r>
            <a:r>
              <a:rPr lang="ko-KR" altLang="en-US" sz="1000"/>
              <a:t> </a:t>
            </a:r>
            <a:r>
              <a:rPr lang="en-US" altLang="ko-KR" sz="1000"/>
              <a:t>argparser &gt; </a:t>
            </a:r>
            <a:endParaRPr lang="ko-KR" altLang="en-US" sz="1000"/>
          </a:p>
        </p:txBody>
      </p:sp>
      <p:sp>
        <p:nvSpPr>
          <p:cNvPr id="33" name="TextBox 32">
            <a:extLst>
              <a:ext uri="{FF2B5EF4-FFF2-40B4-BE49-F238E27FC236}">
                <a16:creationId xmlns:a16="http://schemas.microsoft.com/office/drawing/2014/main" id="{569630C4-1844-3BDA-181D-65689A5D1D9C}"/>
              </a:ext>
            </a:extLst>
          </p:cNvPr>
          <p:cNvSpPr txBox="1"/>
          <p:nvPr/>
        </p:nvSpPr>
        <p:spPr>
          <a:xfrm>
            <a:off x="10173438" y="1409907"/>
            <a:ext cx="1828799" cy="246221"/>
          </a:xfrm>
          <a:prstGeom prst="rect">
            <a:avLst/>
          </a:prstGeom>
          <a:noFill/>
        </p:spPr>
        <p:txBody>
          <a:bodyPr wrap="square" rtlCol="0">
            <a:spAutoFit/>
          </a:bodyPr>
          <a:lstStyle/>
          <a:p>
            <a:r>
              <a:rPr lang="en-US" altLang="ko-KR" sz="1000"/>
              <a:t>&lt;</a:t>
            </a:r>
            <a:r>
              <a:rPr lang="ko-KR" altLang="en-US" sz="1000"/>
              <a:t> </a:t>
            </a:r>
            <a:r>
              <a:rPr lang="en-US" altLang="ko-KR" sz="1000"/>
              <a:t>K-folds &gt; </a:t>
            </a:r>
            <a:endParaRPr lang="ko-KR" altLang="en-US" sz="1000"/>
          </a:p>
        </p:txBody>
      </p:sp>
      <p:sp>
        <p:nvSpPr>
          <p:cNvPr id="34" name="TextBox 33">
            <a:extLst>
              <a:ext uri="{FF2B5EF4-FFF2-40B4-BE49-F238E27FC236}">
                <a16:creationId xmlns:a16="http://schemas.microsoft.com/office/drawing/2014/main" id="{1CC86487-4894-906C-AF94-C8EB14FE4EED}"/>
              </a:ext>
            </a:extLst>
          </p:cNvPr>
          <p:cNvSpPr txBox="1"/>
          <p:nvPr/>
        </p:nvSpPr>
        <p:spPr>
          <a:xfrm>
            <a:off x="10216068" y="2221705"/>
            <a:ext cx="1828799" cy="246221"/>
          </a:xfrm>
          <a:prstGeom prst="rect">
            <a:avLst/>
          </a:prstGeom>
          <a:noFill/>
        </p:spPr>
        <p:txBody>
          <a:bodyPr wrap="square" rtlCol="0">
            <a:spAutoFit/>
          </a:bodyPr>
          <a:lstStyle/>
          <a:p>
            <a:r>
              <a:rPr lang="en-US" altLang="ko-KR" sz="1000"/>
              <a:t>&lt;</a:t>
            </a:r>
            <a:r>
              <a:rPr lang="ko-KR" altLang="en-US" sz="1000"/>
              <a:t> </a:t>
            </a:r>
            <a:r>
              <a:rPr lang="en-US" altLang="ko-KR" sz="1000"/>
              <a:t>Logger &gt; </a:t>
            </a:r>
            <a:endParaRPr lang="ko-KR" altLang="en-US" sz="1000"/>
          </a:p>
        </p:txBody>
      </p:sp>
      <p:sp>
        <p:nvSpPr>
          <p:cNvPr id="36" name="TextBox 35">
            <a:extLst>
              <a:ext uri="{FF2B5EF4-FFF2-40B4-BE49-F238E27FC236}">
                <a16:creationId xmlns:a16="http://schemas.microsoft.com/office/drawing/2014/main" id="{F68EFA08-6D3F-2079-77A8-D244A0E92D4E}"/>
              </a:ext>
            </a:extLst>
          </p:cNvPr>
          <p:cNvSpPr txBox="1"/>
          <p:nvPr/>
        </p:nvSpPr>
        <p:spPr>
          <a:xfrm>
            <a:off x="9844141" y="3081369"/>
            <a:ext cx="1999995" cy="246221"/>
          </a:xfrm>
          <a:prstGeom prst="rect">
            <a:avLst/>
          </a:prstGeom>
          <a:noFill/>
        </p:spPr>
        <p:txBody>
          <a:bodyPr wrap="square" rtlCol="0">
            <a:spAutoFit/>
          </a:bodyPr>
          <a:lstStyle/>
          <a:p>
            <a:r>
              <a:rPr lang="en-US" altLang="ko-KR" sz="1000"/>
              <a:t>&lt; Distributed Learning Setting &gt; </a:t>
            </a:r>
            <a:endParaRPr lang="ko-KR" altLang="en-US" sz="1000"/>
          </a:p>
        </p:txBody>
      </p:sp>
      <p:sp>
        <p:nvSpPr>
          <p:cNvPr id="39" name="화살표: 오른쪽 38">
            <a:extLst>
              <a:ext uri="{FF2B5EF4-FFF2-40B4-BE49-F238E27FC236}">
                <a16:creationId xmlns:a16="http://schemas.microsoft.com/office/drawing/2014/main" id="{2344A4FA-0687-EE0C-9211-F2D9361EBF40}"/>
              </a:ext>
            </a:extLst>
          </p:cNvPr>
          <p:cNvSpPr/>
          <p:nvPr/>
        </p:nvSpPr>
        <p:spPr>
          <a:xfrm>
            <a:off x="8001628" y="3246237"/>
            <a:ext cx="731374" cy="2284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왼쪽 대괄호 39">
            <a:extLst>
              <a:ext uri="{FF2B5EF4-FFF2-40B4-BE49-F238E27FC236}">
                <a16:creationId xmlns:a16="http://schemas.microsoft.com/office/drawing/2014/main" id="{48BD9E57-41D3-3569-7AF4-16310FC918B6}"/>
              </a:ext>
            </a:extLst>
          </p:cNvPr>
          <p:cNvSpPr/>
          <p:nvPr/>
        </p:nvSpPr>
        <p:spPr>
          <a:xfrm>
            <a:off x="8871704" y="143691"/>
            <a:ext cx="252493" cy="6287589"/>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1" name="TextBox 40">
            <a:extLst>
              <a:ext uri="{FF2B5EF4-FFF2-40B4-BE49-F238E27FC236}">
                <a16:creationId xmlns:a16="http://schemas.microsoft.com/office/drawing/2014/main" id="{564407F6-6761-9F08-1543-E11D98A9E624}"/>
              </a:ext>
            </a:extLst>
          </p:cNvPr>
          <p:cNvSpPr txBox="1"/>
          <p:nvPr/>
        </p:nvSpPr>
        <p:spPr>
          <a:xfrm>
            <a:off x="7920493" y="3521914"/>
            <a:ext cx="923472" cy="553998"/>
          </a:xfrm>
          <a:prstGeom prst="rect">
            <a:avLst/>
          </a:prstGeom>
          <a:noFill/>
        </p:spPr>
        <p:txBody>
          <a:bodyPr wrap="square" rtlCol="0">
            <a:spAutoFit/>
          </a:bodyPr>
          <a:lstStyle/>
          <a:p>
            <a:r>
              <a:rPr lang="en-US" altLang="ko-KR" sz="1000"/>
              <a:t>&lt; Parameter &amp; Setting Control &gt;</a:t>
            </a:r>
            <a:endParaRPr lang="ko-KR" altLang="en-US" sz="1000"/>
          </a:p>
        </p:txBody>
      </p:sp>
      <p:pic>
        <p:nvPicPr>
          <p:cNvPr id="44" name="그림 43">
            <a:extLst>
              <a:ext uri="{FF2B5EF4-FFF2-40B4-BE49-F238E27FC236}">
                <a16:creationId xmlns:a16="http://schemas.microsoft.com/office/drawing/2014/main" id="{052F9C55-AFE3-55D0-D45D-A13454769EC2}"/>
              </a:ext>
            </a:extLst>
          </p:cNvPr>
          <p:cNvPicPr>
            <a:picLocks noChangeAspect="1"/>
          </p:cNvPicPr>
          <p:nvPr/>
        </p:nvPicPr>
        <p:blipFill>
          <a:blip r:embed="rId7"/>
          <a:stretch>
            <a:fillRect/>
          </a:stretch>
        </p:blipFill>
        <p:spPr>
          <a:xfrm>
            <a:off x="9234833" y="3337931"/>
            <a:ext cx="3868072" cy="2779840"/>
          </a:xfrm>
          <a:prstGeom prst="rect">
            <a:avLst/>
          </a:prstGeom>
        </p:spPr>
      </p:pic>
      <p:sp>
        <p:nvSpPr>
          <p:cNvPr id="45" name="TextBox 44">
            <a:extLst>
              <a:ext uri="{FF2B5EF4-FFF2-40B4-BE49-F238E27FC236}">
                <a16:creationId xmlns:a16="http://schemas.microsoft.com/office/drawing/2014/main" id="{36AE4A8C-D279-3F0F-81B7-A6A4F21D6988}"/>
              </a:ext>
            </a:extLst>
          </p:cNvPr>
          <p:cNvSpPr txBox="1"/>
          <p:nvPr/>
        </p:nvSpPr>
        <p:spPr>
          <a:xfrm>
            <a:off x="9976689" y="6151228"/>
            <a:ext cx="2751584" cy="246221"/>
          </a:xfrm>
          <a:prstGeom prst="rect">
            <a:avLst/>
          </a:prstGeom>
          <a:noFill/>
        </p:spPr>
        <p:txBody>
          <a:bodyPr wrap="square" rtlCol="0">
            <a:spAutoFit/>
          </a:bodyPr>
          <a:lstStyle/>
          <a:p>
            <a:r>
              <a:rPr lang="en-US" altLang="ko-KR" sz="1000"/>
              <a:t>&lt; Distributed gpu logs for validation &gt; </a:t>
            </a:r>
            <a:endParaRPr lang="ko-KR" altLang="en-US" sz="1000"/>
          </a:p>
        </p:txBody>
      </p:sp>
    </p:spTree>
    <p:extLst>
      <p:ext uri="{BB962C8B-B14F-4D97-AF65-F5344CB8AC3E}">
        <p14:creationId xmlns:p14="http://schemas.microsoft.com/office/powerpoint/2010/main" val="3396550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455D9-07DC-CCD8-3BDD-1543E984B55F}"/>
              </a:ext>
            </a:extLst>
          </p:cNvPr>
          <p:cNvSpPr>
            <a:spLocks noGrp="1"/>
          </p:cNvSpPr>
          <p:nvPr>
            <p:ph type="title"/>
          </p:nvPr>
        </p:nvSpPr>
        <p:spPr/>
        <p:txBody>
          <a:bodyPr/>
          <a:lstStyle/>
          <a:p>
            <a:r>
              <a:rPr lang="en-GB" dirty="0"/>
              <a:t>Explain your </a:t>
            </a:r>
            <a:r>
              <a:rPr lang="en-GB"/>
              <a:t>code (2/2</a:t>
            </a:r>
            <a:r>
              <a:rPr lang="en-GB" dirty="0"/>
              <a:t>)</a:t>
            </a:r>
          </a:p>
        </p:txBody>
      </p:sp>
      <p:sp>
        <p:nvSpPr>
          <p:cNvPr id="4" name="Slide Number Placeholder 3">
            <a:extLst>
              <a:ext uri="{FF2B5EF4-FFF2-40B4-BE49-F238E27FC236}">
                <a16:creationId xmlns:a16="http://schemas.microsoft.com/office/drawing/2014/main" id="{59B4822C-D32B-FE72-7994-1B0AEB746F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a:t>
            </a:fld>
            <a:r>
              <a:rPr lang="en-GB" b="0">
                <a:solidFill>
                  <a:schemeClr val="lt1"/>
                </a:solidFill>
              </a:rPr>
              <a:t>              </a:t>
            </a:r>
            <a:endParaRPr lang="en-GB">
              <a:solidFill>
                <a:srgbClr val="603DB9"/>
              </a:solidFill>
            </a:endParaRPr>
          </a:p>
        </p:txBody>
      </p:sp>
      <p:sp>
        <p:nvSpPr>
          <p:cNvPr id="31" name="TextBox 30">
            <a:extLst>
              <a:ext uri="{FF2B5EF4-FFF2-40B4-BE49-F238E27FC236}">
                <a16:creationId xmlns:a16="http://schemas.microsoft.com/office/drawing/2014/main" id="{C2016962-5F19-4FFE-0DEF-48B1B2404591}"/>
              </a:ext>
            </a:extLst>
          </p:cNvPr>
          <p:cNvSpPr txBox="1"/>
          <p:nvPr/>
        </p:nvSpPr>
        <p:spPr>
          <a:xfrm>
            <a:off x="452174" y="1261462"/>
            <a:ext cx="4787658" cy="4647426"/>
          </a:xfrm>
          <a:prstGeom prst="rect">
            <a:avLst/>
          </a:prstGeom>
          <a:noFill/>
        </p:spPr>
        <p:txBody>
          <a:bodyPr wrap="square">
            <a:spAutoFit/>
          </a:bodyPr>
          <a:lstStyle/>
          <a:p>
            <a:r>
              <a:rPr lang="en-US" altLang="ko-KR" sz="1600" dirty="0">
                <a:solidFill>
                  <a:schemeClr val="tx2"/>
                </a:solidFill>
              </a:rPr>
              <a:t>Inference &amp; Ensemble Code</a:t>
            </a:r>
            <a:endParaRPr lang="ko-KR" altLang="en-US" sz="1600" dirty="0">
              <a:solidFill>
                <a:schemeClr val="tx2"/>
              </a:solidFill>
            </a:endParaRPr>
          </a:p>
          <a:p>
            <a:endParaRPr lang="en-US" altLang="ko-KR" dirty="0"/>
          </a:p>
          <a:p>
            <a:r>
              <a:rPr lang="en-US" altLang="ko-KR" dirty="0"/>
              <a:t>Overview: </a:t>
            </a:r>
          </a:p>
          <a:p>
            <a:endParaRPr lang="en-US" altLang="ko-KR" dirty="0"/>
          </a:p>
          <a:p>
            <a:r>
              <a:rPr lang="en-US" altLang="ko-KR" dirty="0"/>
              <a:t>For the ensemble of trained </a:t>
            </a:r>
            <a:r>
              <a:rPr lang="en-US" altLang="ko-KR"/>
              <a:t>models, I actively </a:t>
            </a:r>
            <a:r>
              <a:rPr lang="en-US" altLang="ko-KR" dirty="0"/>
              <a:t>utilized the soft-voting method. Since models were trained for each data type (Street view, Top view, </a:t>
            </a:r>
            <a:r>
              <a:rPr lang="en-US" altLang="ko-KR"/>
              <a:t>Sentinel), I loaded </a:t>
            </a:r>
            <a:r>
              <a:rPr lang="en-US" altLang="ko-KR" dirty="0"/>
              <a:t>the configuration files used for training each data type.</a:t>
            </a:r>
          </a:p>
          <a:p>
            <a:endParaRPr lang="en-US" altLang="ko-KR" dirty="0"/>
          </a:p>
          <a:p>
            <a:r>
              <a:rPr lang="en-US" altLang="ko-KR" dirty="0"/>
              <a:t>Based on the Validation Score (</a:t>
            </a:r>
            <a:r>
              <a:rPr lang="en-US" altLang="ko-KR"/>
              <a:t>Recall), I selected </a:t>
            </a:r>
            <a:r>
              <a:rPr lang="en-US" altLang="ko-KR" dirty="0"/>
              <a:t>the model with the best score for each fold as the representative model for that fold.</a:t>
            </a:r>
          </a:p>
          <a:p>
            <a:endParaRPr lang="en-US" altLang="ko-KR" dirty="0"/>
          </a:p>
          <a:p>
            <a:r>
              <a:rPr lang="en-US" altLang="ko-KR" dirty="0"/>
              <a:t>After applying </a:t>
            </a:r>
            <a:r>
              <a:rPr lang="en-US" altLang="ko-KR" dirty="0" err="1"/>
              <a:t>Softmax</a:t>
            </a:r>
            <a:r>
              <a:rPr lang="en-US" altLang="ko-KR" dirty="0"/>
              <a:t> to the logit values of each </a:t>
            </a:r>
            <a:r>
              <a:rPr lang="en-US" altLang="ko-KR"/>
              <a:t>model, I performed </a:t>
            </a:r>
            <a:r>
              <a:rPr lang="en-US" altLang="ko-KR" dirty="0"/>
              <a:t>soft-voting. </a:t>
            </a:r>
            <a:r>
              <a:rPr lang="en-US" altLang="ko-KR"/>
              <a:t>Then, I determined </a:t>
            </a:r>
            <a:r>
              <a:rPr lang="en-US" altLang="ko-KR" dirty="0"/>
              <a:t>the prediction label through argmax.</a:t>
            </a:r>
          </a:p>
          <a:p>
            <a:endParaRPr lang="en-US" altLang="ko-KR" dirty="0"/>
          </a:p>
          <a:p>
            <a:endParaRPr lang="en-US" altLang="ko-KR" dirty="0"/>
          </a:p>
          <a:p>
            <a:endParaRPr lang="en-US" altLang="ko-KR" dirty="0"/>
          </a:p>
          <a:p>
            <a:endParaRPr lang="en-US" altLang="ko-KR" dirty="0"/>
          </a:p>
          <a:p>
            <a:endParaRPr lang="en-US" altLang="ko-KR" dirty="0"/>
          </a:p>
        </p:txBody>
      </p:sp>
      <p:pic>
        <p:nvPicPr>
          <p:cNvPr id="33" name="그림 32">
            <a:extLst>
              <a:ext uri="{FF2B5EF4-FFF2-40B4-BE49-F238E27FC236}">
                <a16:creationId xmlns:a16="http://schemas.microsoft.com/office/drawing/2014/main" id="{F07F467E-0EEC-FF33-C426-A154E489D2A8}"/>
              </a:ext>
            </a:extLst>
          </p:cNvPr>
          <p:cNvPicPr>
            <a:picLocks noChangeAspect="1"/>
          </p:cNvPicPr>
          <p:nvPr/>
        </p:nvPicPr>
        <p:blipFill>
          <a:blip r:embed="rId2"/>
          <a:stretch>
            <a:fillRect/>
          </a:stretch>
        </p:blipFill>
        <p:spPr>
          <a:xfrm>
            <a:off x="6110695" y="225107"/>
            <a:ext cx="3618979" cy="2383110"/>
          </a:xfrm>
          <a:prstGeom prst="rect">
            <a:avLst/>
          </a:prstGeom>
        </p:spPr>
      </p:pic>
      <p:sp>
        <p:nvSpPr>
          <p:cNvPr id="34" name="TextBox 33">
            <a:extLst>
              <a:ext uri="{FF2B5EF4-FFF2-40B4-BE49-F238E27FC236}">
                <a16:creationId xmlns:a16="http://schemas.microsoft.com/office/drawing/2014/main" id="{12121928-D6C1-F33B-3969-221D16450EE9}"/>
              </a:ext>
            </a:extLst>
          </p:cNvPr>
          <p:cNvSpPr txBox="1"/>
          <p:nvPr/>
        </p:nvSpPr>
        <p:spPr>
          <a:xfrm>
            <a:off x="6514546" y="2662483"/>
            <a:ext cx="2811275" cy="246221"/>
          </a:xfrm>
          <a:prstGeom prst="rect">
            <a:avLst/>
          </a:prstGeom>
          <a:noFill/>
        </p:spPr>
        <p:txBody>
          <a:bodyPr wrap="square" rtlCol="0">
            <a:spAutoFit/>
          </a:bodyPr>
          <a:lstStyle/>
          <a:p>
            <a:r>
              <a:rPr lang="en-US" altLang="ko-KR" sz="1000"/>
              <a:t>&lt; Configurations for Inference &amp; ensemble &gt;</a:t>
            </a:r>
            <a:endParaRPr lang="ko-KR" altLang="en-US" sz="1000"/>
          </a:p>
        </p:txBody>
      </p:sp>
      <p:cxnSp>
        <p:nvCxnSpPr>
          <p:cNvPr id="37" name="직선 화살표 연결선 36">
            <a:extLst>
              <a:ext uri="{FF2B5EF4-FFF2-40B4-BE49-F238E27FC236}">
                <a16:creationId xmlns:a16="http://schemas.microsoft.com/office/drawing/2014/main" id="{7CE9105C-2D2D-8030-3513-DE051963404D}"/>
              </a:ext>
            </a:extLst>
          </p:cNvPr>
          <p:cNvCxnSpPr>
            <a:cxnSpLocks/>
            <a:stCxn id="34" idx="2"/>
            <a:endCxn id="41" idx="0"/>
          </p:cNvCxnSpPr>
          <p:nvPr/>
        </p:nvCxnSpPr>
        <p:spPr>
          <a:xfrm flipH="1">
            <a:off x="6110695" y="2908704"/>
            <a:ext cx="1809489" cy="6901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직사각형 40">
            <a:extLst>
              <a:ext uri="{FF2B5EF4-FFF2-40B4-BE49-F238E27FC236}">
                <a16:creationId xmlns:a16="http://schemas.microsoft.com/office/drawing/2014/main" id="{1EA3F47E-8E68-4077-2370-6621398E92B7}"/>
              </a:ext>
            </a:extLst>
          </p:cNvPr>
          <p:cNvSpPr/>
          <p:nvPr/>
        </p:nvSpPr>
        <p:spPr>
          <a:xfrm>
            <a:off x="5387883" y="3598853"/>
            <a:ext cx="1445623" cy="3265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a:t>Street View x 5 </a:t>
            </a:r>
            <a:endParaRPr lang="ko-KR" altLang="en-US"/>
          </a:p>
        </p:txBody>
      </p:sp>
      <p:cxnSp>
        <p:nvCxnSpPr>
          <p:cNvPr id="46" name="직선 화살표 연결선 45">
            <a:extLst>
              <a:ext uri="{FF2B5EF4-FFF2-40B4-BE49-F238E27FC236}">
                <a16:creationId xmlns:a16="http://schemas.microsoft.com/office/drawing/2014/main" id="{B737DF55-56B0-8DD1-051A-F72DD67B6FDF}"/>
              </a:ext>
            </a:extLst>
          </p:cNvPr>
          <p:cNvCxnSpPr>
            <a:cxnSpLocks/>
            <a:stCxn id="34" idx="2"/>
            <a:endCxn id="63" idx="0"/>
          </p:cNvCxnSpPr>
          <p:nvPr/>
        </p:nvCxnSpPr>
        <p:spPr>
          <a:xfrm flipH="1">
            <a:off x="7920183" y="2908704"/>
            <a:ext cx="1" cy="6901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3DC1D6F7-F4E8-E3B7-9F6E-2BF4F1526E4B}"/>
              </a:ext>
            </a:extLst>
          </p:cNvPr>
          <p:cNvCxnSpPr>
            <a:cxnSpLocks/>
            <a:stCxn id="34" idx="2"/>
            <a:endCxn id="69" idx="0"/>
          </p:cNvCxnSpPr>
          <p:nvPr/>
        </p:nvCxnSpPr>
        <p:spPr>
          <a:xfrm>
            <a:off x="7920184" y="2908704"/>
            <a:ext cx="1955074" cy="6901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직사각형 62">
            <a:extLst>
              <a:ext uri="{FF2B5EF4-FFF2-40B4-BE49-F238E27FC236}">
                <a16:creationId xmlns:a16="http://schemas.microsoft.com/office/drawing/2014/main" id="{6BBE0401-1D23-AA1D-5635-C36D34A34B94}"/>
              </a:ext>
            </a:extLst>
          </p:cNvPr>
          <p:cNvSpPr/>
          <p:nvPr/>
        </p:nvSpPr>
        <p:spPr>
          <a:xfrm>
            <a:off x="7016671" y="3598853"/>
            <a:ext cx="1807024" cy="3265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a:t>Top view x 5 </a:t>
            </a:r>
            <a:endParaRPr lang="ko-KR" altLang="en-US"/>
          </a:p>
        </p:txBody>
      </p:sp>
      <p:sp>
        <p:nvSpPr>
          <p:cNvPr id="69" name="직사각형 68">
            <a:extLst>
              <a:ext uri="{FF2B5EF4-FFF2-40B4-BE49-F238E27FC236}">
                <a16:creationId xmlns:a16="http://schemas.microsoft.com/office/drawing/2014/main" id="{EDA45DF7-8C8C-6EB8-7EF2-EEF261EC182F}"/>
              </a:ext>
            </a:extLst>
          </p:cNvPr>
          <p:cNvSpPr/>
          <p:nvPr/>
        </p:nvSpPr>
        <p:spPr>
          <a:xfrm>
            <a:off x="8971746" y="3598853"/>
            <a:ext cx="1807024" cy="3265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a:t>Sentinel x 5 </a:t>
            </a:r>
            <a:endParaRPr lang="ko-KR" altLang="en-US"/>
          </a:p>
        </p:txBody>
      </p:sp>
      <p:pic>
        <p:nvPicPr>
          <p:cNvPr id="73" name="그림 72">
            <a:extLst>
              <a:ext uri="{FF2B5EF4-FFF2-40B4-BE49-F238E27FC236}">
                <a16:creationId xmlns:a16="http://schemas.microsoft.com/office/drawing/2014/main" id="{019E0220-13DC-5CFF-FF60-FD7BF661C041}"/>
              </a:ext>
            </a:extLst>
          </p:cNvPr>
          <p:cNvPicPr>
            <a:picLocks noChangeAspect="1"/>
          </p:cNvPicPr>
          <p:nvPr/>
        </p:nvPicPr>
        <p:blipFill>
          <a:blip r:embed="rId3"/>
          <a:stretch>
            <a:fillRect/>
          </a:stretch>
        </p:blipFill>
        <p:spPr>
          <a:xfrm>
            <a:off x="10885498" y="2369465"/>
            <a:ext cx="2328646" cy="1555959"/>
          </a:xfrm>
          <a:prstGeom prst="rect">
            <a:avLst/>
          </a:prstGeom>
        </p:spPr>
      </p:pic>
      <p:sp>
        <p:nvSpPr>
          <p:cNvPr id="74" name="TextBox 73">
            <a:extLst>
              <a:ext uri="{FF2B5EF4-FFF2-40B4-BE49-F238E27FC236}">
                <a16:creationId xmlns:a16="http://schemas.microsoft.com/office/drawing/2014/main" id="{ABF88DF7-FAE0-638D-09A1-8BDFDECACBEE}"/>
              </a:ext>
            </a:extLst>
          </p:cNvPr>
          <p:cNvSpPr txBox="1"/>
          <p:nvPr/>
        </p:nvSpPr>
        <p:spPr>
          <a:xfrm>
            <a:off x="11303254" y="3975706"/>
            <a:ext cx="1493133" cy="246221"/>
          </a:xfrm>
          <a:prstGeom prst="rect">
            <a:avLst/>
          </a:prstGeom>
          <a:noFill/>
        </p:spPr>
        <p:txBody>
          <a:bodyPr wrap="square" rtlCol="0">
            <a:spAutoFit/>
          </a:bodyPr>
          <a:lstStyle/>
          <a:p>
            <a:r>
              <a:rPr lang="en-US" altLang="ko-KR" sz="1000"/>
              <a:t>&lt; all predicted logits &gt;</a:t>
            </a:r>
            <a:endParaRPr lang="ko-KR" altLang="en-US" sz="1000"/>
          </a:p>
        </p:txBody>
      </p:sp>
      <p:sp>
        <p:nvSpPr>
          <p:cNvPr id="61" name="TextBox 60">
            <a:extLst>
              <a:ext uri="{FF2B5EF4-FFF2-40B4-BE49-F238E27FC236}">
                <a16:creationId xmlns:a16="http://schemas.microsoft.com/office/drawing/2014/main" id="{9D2074A1-A239-B0C3-04B0-BF24CE07DDF7}"/>
              </a:ext>
            </a:extLst>
          </p:cNvPr>
          <p:cNvSpPr txBox="1"/>
          <p:nvPr/>
        </p:nvSpPr>
        <p:spPr>
          <a:xfrm>
            <a:off x="6294105" y="3986576"/>
            <a:ext cx="3461468" cy="246221"/>
          </a:xfrm>
          <a:prstGeom prst="rect">
            <a:avLst/>
          </a:prstGeom>
          <a:noFill/>
        </p:spPr>
        <p:txBody>
          <a:bodyPr wrap="square" rtlCol="0">
            <a:spAutoFit/>
          </a:bodyPr>
          <a:lstStyle/>
          <a:p>
            <a:r>
              <a:rPr lang="en-US" altLang="ko-KR" sz="1000" dirty="0"/>
              <a:t>&lt; find best model for each fold and inference test data &gt;</a:t>
            </a:r>
            <a:endParaRPr lang="ko-KR" altLang="en-US" sz="1000" dirty="0"/>
          </a:p>
        </p:txBody>
      </p:sp>
      <p:sp>
        <p:nvSpPr>
          <p:cNvPr id="86" name="TextBox 85">
            <a:extLst>
              <a:ext uri="{FF2B5EF4-FFF2-40B4-BE49-F238E27FC236}">
                <a16:creationId xmlns:a16="http://schemas.microsoft.com/office/drawing/2014/main" id="{9C8A78FE-B4F4-2A87-5F4C-DC9DDE3C7527}"/>
              </a:ext>
            </a:extLst>
          </p:cNvPr>
          <p:cNvSpPr txBox="1"/>
          <p:nvPr/>
        </p:nvSpPr>
        <p:spPr>
          <a:xfrm>
            <a:off x="6645324" y="6351942"/>
            <a:ext cx="2811275" cy="246221"/>
          </a:xfrm>
          <a:prstGeom prst="rect">
            <a:avLst/>
          </a:prstGeom>
          <a:noFill/>
        </p:spPr>
        <p:txBody>
          <a:bodyPr wrap="square" rtlCol="0">
            <a:spAutoFit/>
          </a:bodyPr>
          <a:lstStyle/>
          <a:p>
            <a:r>
              <a:rPr lang="en-US" altLang="ko-KR" sz="1000"/>
              <a:t>&lt; Ensemble by soft voting for all folds &gt;</a:t>
            </a:r>
            <a:endParaRPr lang="ko-KR" altLang="en-US" sz="1000"/>
          </a:p>
        </p:txBody>
      </p:sp>
      <p:sp>
        <p:nvSpPr>
          <p:cNvPr id="87" name="왼쪽 대괄호 86">
            <a:extLst>
              <a:ext uri="{FF2B5EF4-FFF2-40B4-BE49-F238E27FC236}">
                <a16:creationId xmlns:a16="http://schemas.microsoft.com/office/drawing/2014/main" id="{CA57CDB9-9A06-29D4-F38C-E0892AB2C01B}"/>
              </a:ext>
            </a:extLst>
          </p:cNvPr>
          <p:cNvSpPr/>
          <p:nvPr/>
        </p:nvSpPr>
        <p:spPr>
          <a:xfrm rot="16200000">
            <a:off x="7843983" y="2351788"/>
            <a:ext cx="152400" cy="3666582"/>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C321A4A9-BF6F-4FDE-9841-E924B4695895}"/>
              </a:ext>
            </a:extLst>
          </p:cNvPr>
          <p:cNvCxnSpPr>
            <a:cxnSpLocks/>
            <a:stCxn id="87" idx="1"/>
          </p:cNvCxnSpPr>
          <p:nvPr/>
        </p:nvCxnSpPr>
        <p:spPr>
          <a:xfrm>
            <a:off x="7920183" y="4261279"/>
            <a:ext cx="0" cy="274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그림 4">
            <a:extLst>
              <a:ext uri="{FF2B5EF4-FFF2-40B4-BE49-F238E27FC236}">
                <a16:creationId xmlns:a16="http://schemas.microsoft.com/office/drawing/2014/main" id="{0D855761-9262-F9CA-F476-CEB507126C24}"/>
              </a:ext>
            </a:extLst>
          </p:cNvPr>
          <p:cNvPicPr>
            <a:picLocks noChangeAspect="1"/>
          </p:cNvPicPr>
          <p:nvPr/>
        </p:nvPicPr>
        <p:blipFill>
          <a:blip r:embed="rId4"/>
          <a:stretch>
            <a:fillRect/>
          </a:stretch>
        </p:blipFill>
        <p:spPr>
          <a:xfrm>
            <a:off x="6425047" y="4580425"/>
            <a:ext cx="3100386" cy="1771517"/>
          </a:xfrm>
          <a:prstGeom prst="rect">
            <a:avLst/>
          </a:prstGeom>
        </p:spPr>
      </p:pic>
    </p:spTree>
    <p:extLst>
      <p:ext uri="{BB962C8B-B14F-4D97-AF65-F5344CB8AC3E}">
        <p14:creationId xmlns:p14="http://schemas.microsoft.com/office/powerpoint/2010/main" val="1128206181"/>
      </p:ext>
    </p:extLst>
  </p:cSld>
  <p:clrMapOvr>
    <a:masterClrMapping/>
  </p:clrMapOvr>
</p:sld>
</file>

<file path=ppt/theme/theme1.xml><?xml version="1.0" encoding="utf-8"?>
<a:theme xmlns:a="http://schemas.openxmlformats.org/drawingml/2006/main" name="Motyw pakietu Office">
  <a:themeElements>
    <a:clrScheme name="POINT.IoT">
      <a:dk1>
        <a:srgbClr val="3F3F3F"/>
      </a:dk1>
      <a:lt1>
        <a:srgbClr val="FFFFFF"/>
      </a:lt1>
      <a:dk2>
        <a:srgbClr val="002E3F"/>
      </a:dk2>
      <a:lt2>
        <a:srgbClr val="018C8C"/>
      </a:lt2>
      <a:accent1>
        <a:srgbClr val="F15B38"/>
      </a:accent1>
      <a:accent2>
        <a:srgbClr val="F2AE2C"/>
      </a:accent2>
      <a:accent3>
        <a:srgbClr val="44C2CD"/>
      </a:accent3>
      <a:accent4>
        <a:srgbClr val="D83149"/>
      </a:accent4>
      <a:accent5>
        <a:srgbClr val="70AD47"/>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6A079CA-6929-420C-8D5B-5E1BF869A24F}">
  <we:reference id="1f4df590-35fc-4b16-a239-39709f9d8a74" version="1.0.0.1" store="EXCatalog" storeType="EXCatalog"/>
  <we:alternateReferences>
    <we:reference id="WA104381063" version="1.0.0.1"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d891e90f-8fa1-4375-9558-7f5399947201">
      <Terms xmlns="http://schemas.microsoft.com/office/infopath/2007/PartnerControls"/>
    </lcf76f155ced4ddcb4097134ff3c332f>
    <TaxCatchAll xmlns="86b49227-d923-409d-bf87-9d1230ddddb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E904B70F9DAA1D4E9EB1EDEAC63330D9" ma:contentTypeVersion="14" ma:contentTypeDescription="Ein neues Dokument erstellen." ma:contentTypeScope="" ma:versionID="130f720554c689c7715f2469286f27c6">
  <xsd:schema xmlns:xsd="http://www.w3.org/2001/XMLSchema" xmlns:xs="http://www.w3.org/2001/XMLSchema" xmlns:p="http://schemas.microsoft.com/office/2006/metadata/properties" xmlns:ns2="d891e90f-8fa1-4375-9558-7f5399947201" xmlns:ns3="86b49227-d923-409d-bf87-9d1230ddddb2" targetNamespace="http://schemas.microsoft.com/office/2006/metadata/properties" ma:root="true" ma:fieldsID="5288174ce825f52b885c4da0a1851c03" ns2:_="" ns3:_="">
    <xsd:import namespace="d891e90f-8fa1-4375-9558-7f5399947201"/>
    <xsd:import namespace="86b49227-d923-409d-bf87-9d1230ddddb2"/>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DateTaken" minOccurs="0"/>
                <xsd:element ref="ns2:MediaLengthInSeconds"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891e90f-8fa1-4375-9558-7f53999472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Bildmarkierungen" ma:readOnly="false" ma:fieldId="{5cf76f15-5ced-4ddc-b409-7134ff3c332f}" ma:taxonomyMulti="true" ma:sspId="fe3f1358-577c-461e-a0ff-f119daa8398d"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6b49227-d923-409d-bf87-9d1230ddddb2"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b6bce984-63c6-45a6-a922-9487a5630907}" ma:internalName="TaxCatchAll" ma:showField="CatchAllData" ma:web="86b49227-d923-409d-bf87-9d1230ddddb2">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1B6B1A1-E5A9-4780-8840-BE55B6B87577}">
  <ds:schemaRefs>
    <ds:schemaRef ds:uri="http://schemas.microsoft.com/sharepoint/v3/contenttype/forms"/>
  </ds:schemaRefs>
</ds:datastoreItem>
</file>

<file path=customXml/itemProps2.xml><?xml version="1.0" encoding="utf-8"?>
<ds:datastoreItem xmlns:ds="http://schemas.openxmlformats.org/officeDocument/2006/customXml" ds:itemID="{87F55E73-65F2-4C06-9CD4-0B59C10C1054}">
  <ds:schemaRefs>
    <ds:schemaRef ds:uri="http://purl.org/dc/terms/"/>
    <ds:schemaRef ds:uri="http://schemas.microsoft.com/office/2006/metadata/properties"/>
    <ds:schemaRef ds:uri="http://schemas.openxmlformats.org/package/2006/metadata/core-properties"/>
    <ds:schemaRef ds:uri="d891e90f-8fa1-4375-9558-7f5399947201"/>
    <ds:schemaRef ds:uri="http://schemas.microsoft.com/office/2006/documentManagement/types"/>
    <ds:schemaRef ds:uri="http://www.w3.org/XML/1998/namespace"/>
    <ds:schemaRef ds:uri="http://purl.org/dc/elements/1.1/"/>
    <ds:schemaRef ds:uri="http://schemas.microsoft.com/office/infopath/2007/PartnerControls"/>
    <ds:schemaRef ds:uri="86b49227-d923-409d-bf87-9d1230ddddb2"/>
    <ds:schemaRef ds:uri="http://purl.org/dc/dcmitype/"/>
  </ds:schemaRefs>
</ds:datastoreItem>
</file>

<file path=customXml/itemProps3.xml><?xml version="1.0" encoding="utf-8"?>
<ds:datastoreItem xmlns:ds="http://schemas.openxmlformats.org/officeDocument/2006/customXml" ds:itemID="{3AAD2EA7-37D9-400A-B0B1-366DA0124A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891e90f-8fa1-4375-9558-7f5399947201"/>
    <ds:schemaRef ds:uri="86b49227-d923-409d-bf87-9d1230dddd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3976fa30-1907-4356-8241-62ea5e1c0256}" enabled="1" method="Standard" siteId="{9a5cacd0-2bef-4dd7-ac5c-7ebe1f54f495}" contentBits="0" removed="0"/>
</clbl:labelList>
</file>

<file path=docProps/app.xml><?xml version="1.0" encoding="utf-8"?>
<Properties xmlns="http://schemas.openxmlformats.org/officeDocument/2006/extended-properties" xmlns:vt="http://schemas.openxmlformats.org/officeDocument/2006/docPropsVTypes">
  <Template/>
  <TotalTime>1756</TotalTime>
  <Words>1967</Words>
  <Application>Microsoft Office PowerPoint</Application>
  <PresentationFormat>사용자 지정</PresentationFormat>
  <Paragraphs>173</Paragraphs>
  <Slides>15</Slides>
  <Notes>0</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15</vt:i4>
      </vt:variant>
    </vt:vector>
  </HeadingPairs>
  <TitlesOfParts>
    <vt:vector size="20" baseType="lpstr">
      <vt:lpstr>맑은 고딕</vt:lpstr>
      <vt:lpstr>Arial</vt:lpstr>
      <vt:lpstr>Calibri</vt:lpstr>
      <vt:lpstr>Wingdings</vt:lpstr>
      <vt:lpstr>Motyw pakietu Office</vt:lpstr>
      <vt:lpstr>PowerPoint 프레젠테이션</vt:lpstr>
      <vt:lpstr>PowerPoint 프레젠테이션</vt:lpstr>
      <vt:lpstr>PowerPoint 프레젠테이션</vt:lpstr>
      <vt:lpstr>Your solution approach</vt:lpstr>
      <vt:lpstr>Your solution approach (1/2)</vt:lpstr>
      <vt:lpstr>Your solution approach (2/2)</vt:lpstr>
      <vt:lpstr>Explain your code</vt:lpstr>
      <vt:lpstr>Explain your code (1/2)</vt:lpstr>
      <vt:lpstr>Explain your code (2/2)</vt:lpstr>
      <vt:lpstr>Further comments</vt:lpstr>
      <vt:lpstr>Further comments</vt:lpstr>
      <vt:lpstr>Please tell us your contact details so I can effectively communicate with you on the next slide</vt:lpstr>
      <vt:lpstr>Please tell us your contact details so I can effectively communicate with you</vt:lpstr>
      <vt:lpstr>Next steps and questions</vt:lpstr>
      <vt:lpstr>Thank you for being amazing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Notebook example   MapYourCity dataset exploration</dc:title>
  <dc:creator>SpaceTec</dc:creator>
  <cp:lastModifiedBy>coms</cp:lastModifiedBy>
  <cp:revision>78</cp:revision>
  <dcterms:modified xsi:type="dcterms:W3CDTF">2024-07-26T04:16:12Z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0x010100E904B70F9DAA1D4E9EB1EDEAC63330D9</vt:lpwstr>
  </property>
  <property fmtid="{D5CDD505-2E9C-101B-9397-08002B2CF9AE}" pid="3" name="MediaServiceImageTags">
    <vt:lpwstr/>
  </property>
</Properties>
</file>